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8" r:id="rId1"/>
    <p:sldMasterId id="2147483679" r:id="rId2"/>
  </p:sldMasterIdLst>
  <p:notesMasterIdLst>
    <p:notesMasterId r:id="rId77"/>
  </p:notesMasterIdLst>
  <p:sldIdLst>
    <p:sldId id="256" r:id="rId3"/>
    <p:sldId id="259" r:id="rId4"/>
    <p:sldId id="263" r:id="rId5"/>
    <p:sldId id="260" r:id="rId6"/>
    <p:sldId id="357" r:id="rId7"/>
    <p:sldId id="358" r:id="rId8"/>
    <p:sldId id="360" r:id="rId9"/>
    <p:sldId id="359" r:id="rId10"/>
    <p:sldId id="302" r:id="rId11"/>
    <p:sldId id="301" r:id="rId12"/>
    <p:sldId id="262" r:id="rId13"/>
    <p:sldId id="304" r:id="rId14"/>
    <p:sldId id="306" r:id="rId15"/>
    <p:sldId id="308" r:id="rId16"/>
    <p:sldId id="314" r:id="rId17"/>
    <p:sldId id="311" r:id="rId18"/>
    <p:sldId id="315" r:id="rId19"/>
    <p:sldId id="327" r:id="rId20"/>
    <p:sldId id="328" r:id="rId21"/>
    <p:sldId id="329" r:id="rId22"/>
    <p:sldId id="330" r:id="rId23"/>
    <p:sldId id="331" r:id="rId24"/>
    <p:sldId id="313" r:id="rId25"/>
    <p:sldId id="316" r:id="rId26"/>
    <p:sldId id="309" r:id="rId27"/>
    <p:sldId id="317" r:id="rId28"/>
    <p:sldId id="318" r:id="rId29"/>
    <p:sldId id="319" r:id="rId30"/>
    <p:sldId id="322" r:id="rId31"/>
    <p:sldId id="324" r:id="rId32"/>
    <p:sldId id="338" r:id="rId33"/>
    <p:sldId id="343" r:id="rId34"/>
    <p:sldId id="320" r:id="rId35"/>
    <p:sldId id="339" r:id="rId36"/>
    <p:sldId id="354" r:id="rId37"/>
    <p:sldId id="363" r:id="rId38"/>
    <p:sldId id="362" r:id="rId39"/>
    <p:sldId id="361" r:id="rId40"/>
    <p:sldId id="355" r:id="rId41"/>
    <p:sldId id="321" r:id="rId42"/>
    <p:sldId id="346" r:id="rId43"/>
    <p:sldId id="345" r:id="rId44"/>
    <p:sldId id="325" r:id="rId45"/>
    <p:sldId id="323" r:id="rId46"/>
    <p:sldId id="341" r:id="rId47"/>
    <p:sldId id="342" r:id="rId48"/>
    <p:sldId id="347" r:id="rId49"/>
    <p:sldId id="349" r:id="rId50"/>
    <p:sldId id="356" r:id="rId51"/>
    <p:sldId id="348" r:id="rId52"/>
    <p:sldId id="351" r:id="rId53"/>
    <p:sldId id="350" r:id="rId54"/>
    <p:sldId id="352" r:id="rId55"/>
    <p:sldId id="353" r:id="rId56"/>
    <p:sldId id="326" r:id="rId57"/>
    <p:sldId id="336" r:id="rId58"/>
    <p:sldId id="332" r:id="rId59"/>
    <p:sldId id="337" r:id="rId60"/>
    <p:sldId id="279" r:id="rId61"/>
    <p:sldId id="286" r:id="rId62"/>
    <p:sldId id="287" r:id="rId63"/>
    <p:sldId id="288" r:id="rId64"/>
    <p:sldId id="289" r:id="rId65"/>
    <p:sldId id="290" r:id="rId66"/>
    <p:sldId id="291" r:id="rId67"/>
    <p:sldId id="292" r:id="rId68"/>
    <p:sldId id="293" r:id="rId69"/>
    <p:sldId id="294" r:id="rId70"/>
    <p:sldId id="295" r:id="rId71"/>
    <p:sldId id="296" r:id="rId72"/>
    <p:sldId id="297" r:id="rId73"/>
    <p:sldId id="298" r:id="rId74"/>
    <p:sldId id="299" r:id="rId75"/>
    <p:sldId id="300" r:id="rId76"/>
  </p:sldIdLst>
  <p:sldSz cx="9144000" cy="5143500" type="screen16x9"/>
  <p:notesSz cx="6858000" cy="9144000"/>
  <p:embeddedFontLst>
    <p:embeddedFont>
      <p:font typeface="Abadi Extra Light" panose="020B0204020104020204" pitchFamily="34" charset="0"/>
      <p:regular r:id="rId78"/>
    </p:embeddedFont>
    <p:embeddedFont>
      <p:font typeface="Amatic SC" panose="00000500000000000000" pitchFamily="2" charset="-79"/>
      <p:regular r:id="rId79"/>
      <p:bold r:id="rId80"/>
    </p:embeddedFont>
    <p:embeddedFont>
      <p:font typeface="Bebas Neue" panose="020B0606020202050201" pitchFamily="34" charset="0"/>
      <p:regular r:id="rId81"/>
    </p:embeddedFont>
    <p:embeddedFont>
      <p:font typeface="Calibri" panose="020F0502020204030204" pitchFamily="34" charset="0"/>
      <p:regular r:id="rId82"/>
      <p:bold r:id="rId83"/>
      <p:italic r:id="rId84"/>
      <p:boldItalic r:id="rId85"/>
    </p:embeddedFont>
    <p:embeddedFont>
      <p:font typeface="Montserrat" panose="00000500000000000000" pitchFamily="2" charset="0"/>
      <p:regular r:id="rId86"/>
      <p:bold r:id="rId87"/>
      <p:italic r:id="rId88"/>
      <p:boldItalic r:id="rId89"/>
    </p:embeddedFont>
    <p:embeddedFont>
      <p:font typeface="Montserrat ExtraBold" panose="00000900000000000000" pitchFamily="2" charset="0"/>
      <p:bold r:id="rId90"/>
      <p:boldItalic r:id="rId91"/>
    </p:embeddedFont>
    <p:embeddedFont>
      <p:font typeface="Open Sans" panose="020B0606030504020204" pitchFamily="34" charset="0"/>
      <p:regular r:id="rId92"/>
      <p:bold r:id="rId93"/>
      <p:italic r:id="rId94"/>
      <p:boldItalic r:id="rId95"/>
    </p:embeddedFont>
    <p:embeddedFont>
      <p:font typeface="Proxima Nova" panose="020B0604020202020204" charset="0"/>
      <p:regular r:id="rId96"/>
      <p:bold r:id="rId97"/>
      <p:italic r:id="rId98"/>
      <p:boldItalic r:id="rId99"/>
    </p:embeddedFont>
    <p:embeddedFont>
      <p:font typeface="Proxima Nova Semibold" panose="020B0604020202020204" charset="0"/>
      <p:regular r:id="rId100"/>
      <p:bold r:id="rId101"/>
      <p:boldItalic r:id="rId102"/>
    </p:embeddedFont>
    <p:embeddedFont>
      <p:font typeface="Raleway" pitchFamily="2" charset="0"/>
      <p:regular r:id="rId103"/>
      <p:bold r:id="rId104"/>
      <p:italic r:id="rId105"/>
      <p:boldItalic r:id="rId106"/>
    </p:embeddedFont>
    <p:embeddedFont>
      <p:font typeface="Raleway Medium" pitchFamily="2" charset="0"/>
      <p:regular r:id="rId107"/>
      <p:bold r:id="rId108"/>
      <p:italic r:id="rId109"/>
      <p:boldItalic r:id="rId110"/>
    </p:embeddedFont>
    <p:embeddedFont>
      <p:font typeface="Ramabhadra" panose="020B0604020202020204" charset="0"/>
      <p:regular r:id="rId111"/>
    </p:embeddedFont>
    <p:embeddedFont>
      <p:font typeface="Roboto Condensed Light" panose="02000000000000000000" pitchFamily="2" charset="0"/>
      <p:regular r:id="rId112"/>
      <p:italic r:id="rId113"/>
    </p:embeddedFont>
    <p:embeddedFont>
      <p:font typeface="Roboto Medium" panose="02000000000000000000" pitchFamily="2" charset="0"/>
      <p:regular r:id="rId114"/>
      <p:bold r:id="rId115"/>
      <p:italic r:id="rId116"/>
      <p:boldItalic r:id="rId1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1C0B"/>
    <a:srgbClr val="B2B2B2"/>
    <a:srgbClr val="D8F2DB"/>
    <a:srgbClr val="92D050"/>
    <a:srgbClr val="0037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02ECAF8-03A4-4037-AD25-E3862AE86918}">
  <a:tblStyle styleId="{D02ECAF8-03A4-4037-AD25-E3862AE8691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910" autoAdjust="0"/>
    <p:restoredTop sz="94660"/>
  </p:normalViewPr>
  <p:slideViewPr>
    <p:cSldViewPr snapToGrid="0">
      <p:cViewPr varScale="1">
        <p:scale>
          <a:sx n="119" d="100"/>
          <a:sy n="119" d="100"/>
        </p:scale>
        <p:origin x="316"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font" Target="fonts/font40.fntdata"/><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7.fntdata"/><Relationship Id="rId89" Type="http://schemas.openxmlformats.org/officeDocument/2006/relationships/font" Target="fonts/font12.fntdata"/><Relationship Id="rId112" Type="http://schemas.openxmlformats.org/officeDocument/2006/relationships/font" Target="fonts/font35.fntdata"/><Relationship Id="rId16" Type="http://schemas.openxmlformats.org/officeDocument/2006/relationships/slide" Target="slides/slide14.xml"/><Relationship Id="rId107" Type="http://schemas.openxmlformats.org/officeDocument/2006/relationships/font" Target="fonts/font30.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font" Target="fonts/font2.fntdata"/><Relationship Id="rId102" Type="http://schemas.openxmlformats.org/officeDocument/2006/relationships/font" Target="fonts/font25.fntdata"/><Relationship Id="rId5" Type="http://schemas.openxmlformats.org/officeDocument/2006/relationships/slide" Target="slides/slide3.xml"/><Relationship Id="rId90" Type="http://schemas.openxmlformats.org/officeDocument/2006/relationships/font" Target="fonts/font13.fntdata"/><Relationship Id="rId95" Type="http://schemas.openxmlformats.org/officeDocument/2006/relationships/font" Target="fonts/font18.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font" Target="fonts/font36.fntdata"/><Relationship Id="rId118" Type="http://schemas.openxmlformats.org/officeDocument/2006/relationships/presProps" Target="presProps.xml"/><Relationship Id="rId80" Type="http://schemas.openxmlformats.org/officeDocument/2006/relationships/font" Target="fonts/font3.fntdata"/><Relationship Id="rId85" Type="http://schemas.openxmlformats.org/officeDocument/2006/relationships/font" Target="fonts/font8.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26.fntdata"/><Relationship Id="rId108" Type="http://schemas.openxmlformats.org/officeDocument/2006/relationships/font" Target="fonts/font31.fntdata"/><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font" Target="fonts/font14.fntdata"/><Relationship Id="rId96"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font" Target="fonts/font37.fntdata"/><Relationship Id="rId119" Type="http://schemas.openxmlformats.org/officeDocument/2006/relationships/viewProps" Target="viewProps.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font" Target="fonts/font4.fntdata"/><Relationship Id="rId86" Type="http://schemas.openxmlformats.org/officeDocument/2006/relationships/font" Target="fonts/font9.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32.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20.fntdata"/><Relationship Id="rId104" Type="http://schemas.openxmlformats.org/officeDocument/2006/relationships/font" Target="fonts/font27.fntdata"/><Relationship Id="rId120"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5.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0.fntdata"/><Relationship Id="rId110" Type="http://schemas.openxmlformats.org/officeDocument/2006/relationships/font" Target="fonts/font33.fntdata"/><Relationship Id="rId115" Type="http://schemas.openxmlformats.org/officeDocument/2006/relationships/font" Target="fonts/font38.fntdata"/><Relationship Id="rId61" Type="http://schemas.openxmlformats.org/officeDocument/2006/relationships/slide" Target="slides/slide59.xml"/><Relationship Id="rId82" Type="http://schemas.openxmlformats.org/officeDocument/2006/relationships/font" Target="fonts/font5.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notesMaster" Target="notesMasters/notesMaster1.xml"/><Relationship Id="rId100" Type="http://schemas.openxmlformats.org/officeDocument/2006/relationships/font" Target="fonts/font23.fntdata"/><Relationship Id="rId105" Type="http://schemas.openxmlformats.org/officeDocument/2006/relationships/font" Target="fonts/font28.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16.fntdata"/><Relationship Id="rId98" Type="http://schemas.openxmlformats.org/officeDocument/2006/relationships/font" Target="fonts/font21.fntdata"/><Relationship Id="rId121" Type="http://schemas.openxmlformats.org/officeDocument/2006/relationships/tableStyles" Target="tableStyle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font" Target="fonts/font39.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font" Target="fonts/font6.fntdata"/><Relationship Id="rId88" Type="http://schemas.openxmlformats.org/officeDocument/2006/relationships/font" Target="fonts/font11.fntdata"/><Relationship Id="rId111" Type="http://schemas.openxmlformats.org/officeDocument/2006/relationships/font" Target="fonts/font34.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font" Target="fonts/font29.fntdata"/><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font" Target="fonts/font1.fntdata"/><Relationship Id="rId94" Type="http://schemas.openxmlformats.org/officeDocument/2006/relationships/font" Target="fonts/font17.fntdata"/><Relationship Id="rId99" Type="http://schemas.openxmlformats.org/officeDocument/2006/relationships/font" Target="fonts/font22.fntdata"/><Relationship Id="rId101"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ec13231a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ec13231a9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c13231a9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c13231a9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5510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ec17fd1298_5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ec17fd1298_5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ec13231a95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ec13231a95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97009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ec13231a95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ec13231a95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40899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ec13231a95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ec13231a95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1727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ec13231a95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ec13231a95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7065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ec13231a95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ec13231a95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3084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ec13231a95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ec13231a95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34340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ec13231a95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ec13231a95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13930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ec13231a95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ec13231a95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0340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eb856e698b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eb856e698b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ec13231a95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ec13231a95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8871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ec13231a95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ec13231a95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56985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ec13231a95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ec13231a95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4358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ec13231a95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ec13231a95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98909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ec13231a95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ec13231a95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40107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ec13231a95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ec13231a95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67503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ec13231a95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ec13231a95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59754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ec13231a95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ec13231a95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33607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ec13231a95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ec13231a95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7963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c13231a9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c13231a9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34082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ec13231a95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ec13231a95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c13231a9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c13231a9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87965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c13231a9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c13231a9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34506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c13231a9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c13231a9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93383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ec13231a95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ec13231a95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90733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ec13231a95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ec13231a95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19392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ec13231a95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ec13231a95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54442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ec13231a95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ec13231a95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13643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ec13231a95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ec13231a95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45283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ec13231a95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ec13231a95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16882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ec13231a95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ec13231a95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505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c13231a9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c13231a9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ec13231a95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ec13231a95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196096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ec13231a95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ec13231a95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37049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ec13231a95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ec13231a95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53225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ec13231a95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ec13231a95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32463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c13231a9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c13231a9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72080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c13231a9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c13231a9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33620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c13231a9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c13231a9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78193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c13231a9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c13231a9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03400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c13231a9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c13231a9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4694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c13231a9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c13231a9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04205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c13231a9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c13231a9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51935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c13231a9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c13231a9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70297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c13231a9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c13231a9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03859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c13231a9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c13231a9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51564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c13231a9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c13231a9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20950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c13231a9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c13231a9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52693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ec13231a95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ec13231a95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768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c13231a9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c13231a9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30104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ec13231a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ec13231a9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706466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c13231a9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c13231a9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065414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eb856e698b_2_7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eb856e698b_2_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c13231a9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c13231a9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246302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geb856e698b_1_93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1" name="Google Shape;1161;geb856e698b_1_9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eb856e698b_1_9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eb856e698b_1_9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eb856e698b_1_96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6" name="Google Shape;1516;geb856e698b_1_9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1"/>
        <p:cNvGrpSpPr/>
        <p:nvPr/>
      </p:nvGrpSpPr>
      <p:grpSpPr>
        <a:xfrm>
          <a:off x="0" y="0"/>
          <a:ext cx="0" cy="0"/>
          <a:chOff x="0" y="0"/>
          <a:chExt cx="0" cy="0"/>
        </a:xfrm>
      </p:grpSpPr>
      <p:sp>
        <p:nvSpPr>
          <p:cNvPr id="4302" name="Google Shape;4302;geb856e698b_1_12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3" name="Google Shape;4303;geb856e698b_1_12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0"/>
        <p:cNvGrpSpPr/>
        <p:nvPr/>
      </p:nvGrpSpPr>
      <p:grpSpPr>
        <a:xfrm>
          <a:off x="0" y="0"/>
          <a:ext cx="0" cy="0"/>
          <a:chOff x="0" y="0"/>
          <a:chExt cx="0" cy="0"/>
        </a:xfrm>
      </p:grpSpPr>
      <p:sp>
        <p:nvSpPr>
          <p:cNvPr id="4721" name="Google Shape;4721;geb856e698b_1_129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2" name="Google Shape;4722;geb856e698b_1_12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0"/>
        <p:cNvGrpSpPr/>
        <p:nvPr/>
      </p:nvGrpSpPr>
      <p:grpSpPr>
        <a:xfrm>
          <a:off x="0" y="0"/>
          <a:ext cx="0" cy="0"/>
          <a:chOff x="0" y="0"/>
          <a:chExt cx="0" cy="0"/>
        </a:xfrm>
      </p:grpSpPr>
      <p:sp>
        <p:nvSpPr>
          <p:cNvPr id="4891" name="Google Shape;4891;geb856e698b_1_130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2" name="Google Shape;4892;geb856e698b_1_13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5"/>
        <p:cNvGrpSpPr/>
        <p:nvPr/>
      </p:nvGrpSpPr>
      <p:grpSpPr>
        <a:xfrm>
          <a:off x="0" y="0"/>
          <a:ext cx="0" cy="0"/>
          <a:chOff x="0" y="0"/>
          <a:chExt cx="0" cy="0"/>
        </a:xfrm>
      </p:grpSpPr>
      <p:sp>
        <p:nvSpPr>
          <p:cNvPr id="5296" name="Google Shape;5296;geb856e698b_1_13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7" name="Google Shape;5297;geb856e698b_1_13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5"/>
        <p:cNvGrpSpPr/>
        <p:nvPr/>
      </p:nvGrpSpPr>
      <p:grpSpPr>
        <a:xfrm>
          <a:off x="0" y="0"/>
          <a:ext cx="0" cy="0"/>
          <a:chOff x="0" y="0"/>
          <a:chExt cx="0" cy="0"/>
        </a:xfrm>
      </p:grpSpPr>
      <p:sp>
        <p:nvSpPr>
          <p:cNvPr id="5676" name="Google Shape;5676;geb856e698b_1_138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7" name="Google Shape;5677;geb856e698b_1_13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9"/>
        <p:cNvGrpSpPr/>
        <p:nvPr/>
      </p:nvGrpSpPr>
      <p:grpSpPr>
        <a:xfrm>
          <a:off x="0" y="0"/>
          <a:ext cx="0" cy="0"/>
          <a:chOff x="0" y="0"/>
          <a:chExt cx="0" cy="0"/>
        </a:xfrm>
      </p:grpSpPr>
      <p:sp>
        <p:nvSpPr>
          <p:cNvPr id="6090" name="Google Shape;6090;geb856e698b_1_14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1" name="Google Shape;6091;geb856e698b_1_14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0"/>
        <p:cNvGrpSpPr/>
        <p:nvPr/>
      </p:nvGrpSpPr>
      <p:grpSpPr>
        <a:xfrm>
          <a:off x="0" y="0"/>
          <a:ext cx="0" cy="0"/>
          <a:chOff x="0" y="0"/>
          <a:chExt cx="0" cy="0"/>
        </a:xfrm>
      </p:grpSpPr>
      <p:sp>
        <p:nvSpPr>
          <p:cNvPr id="6451" name="Google Shape;6451;geb856e698b_1_146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2" name="Google Shape;6452;geb856e698b_1_146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c13231a9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c13231a9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893662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0"/>
        <p:cNvGrpSpPr/>
        <p:nvPr/>
      </p:nvGrpSpPr>
      <p:grpSpPr>
        <a:xfrm>
          <a:off x="0" y="0"/>
          <a:ext cx="0" cy="0"/>
          <a:chOff x="0" y="0"/>
          <a:chExt cx="0" cy="0"/>
        </a:xfrm>
      </p:grpSpPr>
      <p:sp>
        <p:nvSpPr>
          <p:cNvPr id="6961" name="Google Shape;6961;geb856e698b_1_15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2" name="Google Shape;6962;geb856e698b_1_15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0"/>
        <p:cNvGrpSpPr/>
        <p:nvPr/>
      </p:nvGrpSpPr>
      <p:grpSpPr>
        <a:xfrm>
          <a:off x="0" y="0"/>
          <a:ext cx="0" cy="0"/>
          <a:chOff x="0" y="0"/>
          <a:chExt cx="0" cy="0"/>
        </a:xfrm>
      </p:grpSpPr>
      <p:sp>
        <p:nvSpPr>
          <p:cNvPr id="7581" name="Google Shape;7581;geb856e698b_1_15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2" name="Google Shape;7582;geb856e698b_1_15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4"/>
        <p:cNvGrpSpPr/>
        <p:nvPr/>
      </p:nvGrpSpPr>
      <p:grpSpPr>
        <a:xfrm>
          <a:off x="0" y="0"/>
          <a:ext cx="0" cy="0"/>
          <a:chOff x="0" y="0"/>
          <a:chExt cx="0" cy="0"/>
        </a:xfrm>
      </p:grpSpPr>
      <p:sp>
        <p:nvSpPr>
          <p:cNvPr id="8175" name="Google Shape;8175;geb856e698b_1_16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6" name="Google Shape;8176;geb856e698b_1_16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5"/>
        <p:cNvGrpSpPr/>
        <p:nvPr/>
      </p:nvGrpSpPr>
      <p:grpSpPr>
        <a:xfrm>
          <a:off x="0" y="0"/>
          <a:ext cx="0" cy="0"/>
          <a:chOff x="0" y="0"/>
          <a:chExt cx="0" cy="0"/>
        </a:xfrm>
      </p:grpSpPr>
      <p:sp>
        <p:nvSpPr>
          <p:cNvPr id="8496" name="Google Shape;8496;geb856e698b_1_166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7" name="Google Shape;8497;geb856e698b_1_16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3"/>
        <p:cNvGrpSpPr/>
        <p:nvPr/>
      </p:nvGrpSpPr>
      <p:grpSpPr>
        <a:xfrm>
          <a:off x="0" y="0"/>
          <a:ext cx="0" cy="0"/>
          <a:chOff x="0" y="0"/>
          <a:chExt cx="0" cy="0"/>
        </a:xfrm>
      </p:grpSpPr>
      <p:sp>
        <p:nvSpPr>
          <p:cNvPr id="8804" name="Google Shape;8804;geb856e698b_1_185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5" name="Google Shape;8805;geb856e698b_1_18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c13231a9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c13231a9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933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ec13231a95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ec13231a9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3816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5100" y="808800"/>
            <a:ext cx="6963000" cy="1344600"/>
          </a:xfrm>
          <a:prstGeom prst="rect">
            <a:avLst/>
          </a:prstGeom>
        </p:spPr>
        <p:txBody>
          <a:bodyPr spcFirstLastPara="1" wrap="square" lIns="91425" tIns="91425" rIns="91425" bIns="91425" anchor="ctr" anchorCtr="0">
            <a:noAutofit/>
          </a:bodyPr>
          <a:lstStyle>
            <a:lvl1pPr lvl="0" algn="l">
              <a:lnSpc>
                <a:spcPct val="100000"/>
              </a:lnSpc>
              <a:spcBef>
                <a:spcPts val="0"/>
              </a:spcBef>
              <a:spcAft>
                <a:spcPts val="0"/>
              </a:spcAft>
              <a:buClr>
                <a:schemeClr val="accent1"/>
              </a:buClr>
              <a:buSzPts val="5200"/>
              <a:buNone/>
              <a:defRPr sz="4200" b="0">
                <a:solidFill>
                  <a:schemeClr val="accent1"/>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Clr>
                <a:schemeClr val="accent1"/>
              </a:buClr>
              <a:buSzPts val="5200"/>
              <a:buNone/>
              <a:defRPr sz="5200">
                <a:solidFill>
                  <a:schemeClr val="accent1"/>
                </a:solidFill>
              </a:defRPr>
            </a:lvl2pPr>
            <a:lvl3pPr lvl="2" algn="ctr">
              <a:lnSpc>
                <a:spcPct val="100000"/>
              </a:lnSpc>
              <a:spcBef>
                <a:spcPts val="0"/>
              </a:spcBef>
              <a:spcAft>
                <a:spcPts val="0"/>
              </a:spcAft>
              <a:buClr>
                <a:schemeClr val="accent1"/>
              </a:buClr>
              <a:buSzPts val="5200"/>
              <a:buNone/>
              <a:defRPr sz="5200">
                <a:solidFill>
                  <a:schemeClr val="accent1"/>
                </a:solidFill>
              </a:defRPr>
            </a:lvl3pPr>
            <a:lvl4pPr lvl="3" algn="ctr">
              <a:lnSpc>
                <a:spcPct val="100000"/>
              </a:lnSpc>
              <a:spcBef>
                <a:spcPts val="0"/>
              </a:spcBef>
              <a:spcAft>
                <a:spcPts val="0"/>
              </a:spcAft>
              <a:buClr>
                <a:schemeClr val="accent1"/>
              </a:buClr>
              <a:buSzPts val="5200"/>
              <a:buNone/>
              <a:defRPr sz="5200">
                <a:solidFill>
                  <a:schemeClr val="accent1"/>
                </a:solidFill>
              </a:defRPr>
            </a:lvl4pPr>
            <a:lvl5pPr lvl="4" algn="ctr">
              <a:lnSpc>
                <a:spcPct val="100000"/>
              </a:lnSpc>
              <a:spcBef>
                <a:spcPts val="0"/>
              </a:spcBef>
              <a:spcAft>
                <a:spcPts val="0"/>
              </a:spcAft>
              <a:buClr>
                <a:schemeClr val="accent1"/>
              </a:buClr>
              <a:buSzPts val="5200"/>
              <a:buNone/>
              <a:defRPr sz="5200">
                <a:solidFill>
                  <a:schemeClr val="accent1"/>
                </a:solidFill>
              </a:defRPr>
            </a:lvl5pPr>
            <a:lvl6pPr lvl="5" algn="ctr">
              <a:lnSpc>
                <a:spcPct val="100000"/>
              </a:lnSpc>
              <a:spcBef>
                <a:spcPts val="0"/>
              </a:spcBef>
              <a:spcAft>
                <a:spcPts val="0"/>
              </a:spcAft>
              <a:buClr>
                <a:schemeClr val="accent1"/>
              </a:buClr>
              <a:buSzPts val="5200"/>
              <a:buNone/>
              <a:defRPr sz="5200">
                <a:solidFill>
                  <a:schemeClr val="accent1"/>
                </a:solidFill>
              </a:defRPr>
            </a:lvl6pPr>
            <a:lvl7pPr lvl="6" algn="ctr">
              <a:lnSpc>
                <a:spcPct val="100000"/>
              </a:lnSpc>
              <a:spcBef>
                <a:spcPts val="0"/>
              </a:spcBef>
              <a:spcAft>
                <a:spcPts val="0"/>
              </a:spcAft>
              <a:buClr>
                <a:schemeClr val="accent1"/>
              </a:buClr>
              <a:buSzPts val="5200"/>
              <a:buNone/>
              <a:defRPr sz="5200">
                <a:solidFill>
                  <a:schemeClr val="accent1"/>
                </a:solidFill>
              </a:defRPr>
            </a:lvl7pPr>
            <a:lvl8pPr lvl="7" algn="ctr">
              <a:lnSpc>
                <a:spcPct val="100000"/>
              </a:lnSpc>
              <a:spcBef>
                <a:spcPts val="0"/>
              </a:spcBef>
              <a:spcAft>
                <a:spcPts val="0"/>
              </a:spcAft>
              <a:buClr>
                <a:schemeClr val="accent1"/>
              </a:buClr>
              <a:buSzPts val="5200"/>
              <a:buNone/>
              <a:defRPr sz="5200">
                <a:solidFill>
                  <a:schemeClr val="accent1"/>
                </a:solidFill>
              </a:defRPr>
            </a:lvl8pPr>
            <a:lvl9pPr lvl="8" algn="ctr">
              <a:lnSpc>
                <a:spcPct val="100000"/>
              </a:lnSpc>
              <a:spcBef>
                <a:spcPts val="0"/>
              </a:spcBef>
              <a:spcAft>
                <a:spcPts val="0"/>
              </a:spcAft>
              <a:buClr>
                <a:schemeClr val="accent1"/>
              </a:buClr>
              <a:buSzPts val="5200"/>
              <a:buNone/>
              <a:defRPr sz="5200">
                <a:solidFill>
                  <a:schemeClr val="accent1"/>
                </a:solidFill>
              </a:defRPr>
            </a:lvl9pPr>
          </a:lstStyle>
          <a:p>
            <a:endParaRPr/>
          </a:p>
        </p:txBody>
      </p:sp>
      <p:sp>
        <p:nvSpPr>
          <p:cNvPr id="10" name="Google Shape;10;p2"/>
          <p:cNvSpPr txBox="1">
            <a:spLocks noGrp="1"/>
          </p:cNvSpPr>
          <p:nvPr>
            <p:ph type="subTitle" idx="1"/>
          </p:nvPr>
        </p:nvSpPr>
        <p:spPr>
          <a:xfrm>
            <a:off x="715100" y="2153400"/>
            <a:ext cx="4359000" cy="40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accent2"/>
              </a:buClr>
              <a:buSzPts val="1200"/>
              <a:buNone/>
              <a:defRPr sz="1600">
                <a:solidFill>
                  <a:schemeClr val="accent1"/>
                </a:solidFill>
                <a:latin typeface="Raleway Medium"/>
                <a:ea typeface="Raleway Medium"/>
                <a:cs typeface="Raleway Medium"/>
                <a:sym typeface="Raleway Medium"/>
              </a:defRPr>
            </a:lvl1pPr>
            <a:lvl2pPr lvl="1" algn="ctr">
              <a:lnSpc>
                <a:spcPct val="100000"/>
              </a:lnSpc>
              <a:spcBef>
                <a:spcPts val="0"/>
              </a:spcBef>
              <a:spcAft>
                <a:spcPts val="0"/>
              </a:spcAft>
              <a:buClr>
                <a:schemeClr val="accent2"/>
              </a:buClr>
              <a:buSzPts val="1200"/>
              <a:buNone/>
              <a:defRPr>
                <a:solidFill>
                  <a:schemeClr val="accent2"/>
                </a:solidFill>
              </a:defRPr>
            </a:lvl2pPr>
            <a:lvl3pPr lvl="2" algn="ctr">
              <a:lnSpc>
                <a:spcPct val="100000"/>
              </a:lnSpc>
              <a:spcBef>
                <a:spcPts val="0"/>
              </a:spcBef>
              <a:spcAft>
                <a:spcPts val="0"/>
              </a:spcAft>
              <a:buClr>
                <a:schemeClr val="accent2"/>
              </a:buClr>
              <a:buSzPts val="1200"/>
              <a:buNone/>
              <a:defRPr>
                <a:solidFill>
                  <a:schemeClr val="accent2"/>
                </a:solidFill>
              </a:defRPr>
            </a:lvl3pPr>
            <a:lvl4pPr lvl="3" algn="ctr">
              <a:lnSpc>
                <a:spcPct val="100000"/>
              </a:lnSpc>
              <a:spcBef>
                <a:spcPts val="0"/>
              </a:spcBef>
              <a:spcAft>
                <a:spcPts val="0"/>
              </a:spcAft>
              <a:buClr>
                <a:schemeClr val="accent2"/>
              </a:buClr>
              <a:buSzPts val="1200"/>
              <a:buNone/>
              <a:defRPr>
                <a:solidFill>
                  <a:schemeClr val="accent2"/>
                </a:solidFill>
              </a:defRPr>
            </a:lvl4pPr>
            <a:lvl5pPr lvl="4" algn="ctr">
              <a:lnSpc>
                <a:spcPct val="100000"/>
              </a:lnSpc>
              <a:spcBef>
                <a:spcPts val="0"/>
              </a:spcBef>
              <a:spcAft>
                <a:spcPts val="0"/>
              </a:spcAft>
              <a:buClr>
                <a:schemeClr val="accent2"/>
              </a:buClr>
              <a:buSzPts val="1200"/>
              <a:buNone/>
              <a:defRPr>
                <a:solidFill>
                  <a:schemeClr val="accent2"/>
                </a:solidFill>
              </a:defRPr>
            </a:lvl5pPr>
            <a:lvl6pPr lvl="5" algn="ctr">
              <a:lnSpc>
                <a:spcPct val="100000"/>
              </a:lnSpc>
              <a:spcBef>
                <a:spcPts val="0"/>
              </a:spcBef>
              <a:spcAft>
                <a:spcPts val="0"/>
              </a:spcAft>
              <a:buClr>
                <a:schemeClr val="accent2"/>
              </a:buClr>
              <a:buSzPts val="1200"/>
              <a:buNone/>
              <a:defRPr>
                <a:solidFill>
                  <a:schemeClr val="accent2"/>
                </a:solidFill>
              </a:defRPr>
            </a:lvl6pPr>
            <a:lvl7pPr lvl="6" algn="ctr">
              <a:lnSpc>
                <a:spcPct val="100000"/>
              </a:lnSpc>
              <a:spcBef>
                <a:spcPts val="0"/>
              </a:spcBef>
              <a:spcAft>
                <a:spcPts val="0"/>
              </a:spcAft>
              <a:buClr>
                <a:schemeClr val="accent2"/>
              </a:buClr>
              <a:buSzPts val="1200"/>
              <a:buNone/>
              <a:defRPr>
                <a:solidFill>
                  <a:schemeClr val="accent2"/>
                </a:solidFill>
              </a:defRPr>
            </a:lvl7pPr>
            <a:lvl8pPr lvl="7" algn="ctr">
              <a:lnSpc>
                <a:spcPct val="100000"/>
              </a:lnSpc>
              <a:spcBef>
                <a:spcPts val="0"/>
              </a:spcBef>
              <a:spcAft>
                <a:spcPts val="0"/>
              </a:spcAft>
              <a:buClr>
                <a:schemeClr val="accent2"/>
              </a:buClr>
              <a:buSzPts val="1200"/>
              <a:buNone/>
              <a:defRPr>
                <a:solidFill>
                  <a:schemeClr val="accent2"/>
                </a:solidFill>
              </a:defRPr>
            </a:lvl8pPr>
            <a:lvl9pPr lvl="8" algn="ctr">
              <a:lnSpc>
                <a:spcPct val="100000"/>
              </a:lnSpc>
              <a:spcBef>
                <a:spcPts val="0"/>
              </a:spcBef>
              <a:spcAft>
                <a:spcPts val="0"/>
              </a:spcAft>
              <a:buClr>
                <a:schemeClr val="accent2"/>
              </a:buClr>
              <a:buSzPts val="1200"/>
              <a:buNone/>
              <a:defRPr>
                <a:solidFill>
                  <a:schemeClr val="accent2"/>
                </a:solidFil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85"/>
        <p:cNvGrpSpPr/>
        <p:nvPr/>
      </p:nvGrpSpPr>
      <p:grpSpPr>
        <a:xfrm>
          <a:off x="0" y="0"/>
          <a:ext cx="0" cy="0"/>
          <a:chOff x="0" y="0"/>
          <a:chExt cx="0" cy="0"/>
        </a:xfrm>
      </p:grpSpPr>
      <p:grpSp>
        <p:nvGrpSpPr>
          <p:cNvPr id="186" name="Google Shape;186;p20"/>
          <p:cNvGrpSpPr/>
          <p:nvPr/>
        </p:nvGrpSpPr>
        <p:grpSpPr>
          <a:xfrm>
            <a:off x="-2430713" y="-330025"/>
            <a:ext cx="11272838" cy="5840028"/>
            <a:chOff x="-2430713" y="-330025"/>
            <a:chExt cx="11272838" cy="5840028"/>
          </a:xfrm>
        </p:grpSpPr>
        <p:sp>
          <p:nvSpPr>
            <p:cNvPr id="187" name="Google Shape;187;p20"/>
            <p:cNvSpPr/>
            <p:nvPr/>
          </p:nvSpPr>
          <p:spPr>
            <a:xfrm rot="5400000">
              <a:off x="-3532599" y="867490"/>
              <a:ext cx="5404039" cy="3200266"/>
            </a:xfrm>
            <a:custGeom>
              <a:avLst/>
              <a:gdLst/>
              <a:ahLst/>
              <a:cxnLst/>
              <a:rect l="l" t="t" r="r" b="b"/>
              <a:pathLst>
                <a:path w="56317" h="33350" extrusionOk="0">
                  <a:moveTo>
                    <a:pt x="56317" y="33350"/>
                  </a:moveTo>
                  <a:lnTo>
                    <a:pt x="56317" y="0"/>
                  </a:lnTo>
                  <a:lnTo>
                    <a:pt x="20074" y="0"/>
                  </a:lnTo>
                  <a:cubicBezTo>
                    <a:pt x="18741" y="0"/>
                    <a:pt x="17514" y="739"/>
                    <a:pt x="16883" y="1905"/>
                  </a:cubicBezTo>
                  <a:lnTo>
                    <a:pt x="0" y="33350"/>
                  </a:lnTo>
                  <a:cubicBezTo>
                    <a:pt x="0" y="33350"/>
                    <a:pt x="53412" y="33326"/>
                    <a:pt x="56317" y="33350"/>
                  </a:cubicBezTo>
                  <a:close/>
                </a:path>
              </a:pathLst>
            </a:custGeom>
            <a:gradFill>
              <a:gsLst>
                <a:gs pos="0">
                  <a:schemeClr val="accent3"/>
                </a:gs>
                <a:gs pos="34000">
                  <a:srgbClr val="FAB93C"/>
                </a:gs>
                <a:gs pos="100000">
                  <a:schemeClr val="accent4"/>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8" name="Google Shape;188;p20"/>
            <p:cNvPicPr preferRelativeResize="0"/>
            <p:nvPr/>
          </p:nvPicPr>
          <p:blipFill>
            <a:blip r:embed="rId2">
              <a:alphaModFix/>
            </a:blip>
            <a:stretch>
              <a:fillRect/>
            </a:stretch>
          </p:blipFill>
          <p:spPr>
            <a:xfrm rot="-5400000">
              <a:off x="-226262" y="815750"/>
              <a:ext cx="1190481" cy="1363981"/>
            </a:xfrm>
            <a:prstGeom prst="rect">
              <a:avLst/>
            </a:prstGeom>
            <a:noFill/>
            <a:ln>
              <a:noFill/>
            </a:ln>
          </p:spPr>
        </p:pic>
        <p:sp>
          <p:nvSpPr>
            <p:cNvPr id="189" name="Google Shape;189;p20"/>
            <p:cNvSpPr/>
            <p:nvPr/>
          </p:nvSpPr>
          <p:spPr>
            <a:xfrm rot="5400000" flipH="1">
              <a:off x="-760722" y="3659453"/>
              <a:ext cx="3009900" cy="691200"/>
            </a:xfrm>
            <a:prstGeom prst="roundRect">
              <a:avLst>
                <a:gd name="adj" fmla="val 50000"/>
              </a:avLst>
            </a:prstGeom>
            <a:gradFill>
              <a:gsLst>
                <a:gs pos="0">
                  <a:schemeClr val="accent6"/>
                </a:gs>
                <a:gs pos="100000">
                  <a:schemeClr val="accent5"/>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0"/>
            <p:cNvSpPr/>
            <p:nvPr/>
          </p:nvSpPr>
          <p:spPr>
            <a:xfrm rot="5400000">
              <a:off x="7822637" y="256007"/>
              <a:ext cx="1605520" cy="433457"/>
            </a:xfrm>
            <a:custGeom>
              <a:avLst/>
              <a:gdLst/>
              <a:ahLst/>
              <a:cxnLst/>
              <a:rect l="l" t="t" r="r" b="b"/>
              <a:pathLst>
                <a:path w="22361" h="6037" extrusionOk="0">
                  <a:moveTo>
                    <a:pt x="19337" y="6037"/>
                  </a:moveTo>
                  <a:lnTo>
                    <a:pt x="3025" y="6037"/>
                  </a:lnTo>
                  <a:cubicBezTo>
                    <a:pt x="1358" y="6037"/>
                    <a:pt x="1" y="4679"/>
                    <a:pt x="1" y="3013"/>
                  </a:cubicBezTo>
                  <a:lnTo>
                    <a:pt x="1" y="3013"/>
                  </a:lnTo>
                  <a:cubicBezTo>
                    <a:pt x="1" y="1346"/>
                    <a:pt x="1358" y="0"/>
                    <a:pt x="3025" y="0"/>
                  </a:cubicBezTo>
                  <a:lnTo>
                    <a:pt x="19337" y="0"/>
                  </a:lnTo>
                  <a:cubicBezTo>
                    <a:pt x="21004" y="0"/>
                    <a:pt x="22361" y="1346"/>
                    <a:pt x="22361" y="3013"/>
                  </a:cubicBezTo>
                  <a:lnTo>
                    <a:pt x="22361" y="3013"/>
                  </a:lnTo>
                  <a:cubicBezTo>
                    <a:pt x="22361" y="4679"/>
                    <a:pt x="21004" y="6037"/>
                    <a:pt x="19337" y="6037"/>
                  </a:cubicBezTo>
                  <a:close/>
                </a:path>
              </a:pathLst>
            </a:custGeom>
            <a:gradFill>
              <a:gsLst>
                <a:gs pos="0">
                  <a:schemeClr val="accent6"/>
                </a:gs>
                <a:gs pos="100000">
                  <a:schemeClr val="accent5"/>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 name="Google Shape;191;p20"/>
          <p:cNvSpPr txBox="1">
            <a:spLocks noGrp="1"/>
          </p:cNvSpPr>
          <p:nvPr>
            <p:ph type="title" hasCustomPrompt="1"/>
          </p:nvPr>
        </p:nvSpPr>
        <p:spPr>
          <a:xfrm>
            <a:off x="1284000" y="540000"/>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92" name="Google Shape;192;p20"/>
          <p:cNvSpPr txBox="1">
            <a:spLocks noGrp="1"/>
          </p:cNvSpPr>
          <p:nvPr>
            <p:ph type="subTitle" idx="1"/>
          </p:nvPr>
        </p:nvSpPr>
        <p:spPr>
          <a:xfrm>
            <a:off x="1284000" y="1246025"/>
            <a:ext cx="65760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3" name="Google Shape;193;p20"/>
          <p:cNvSpPr txBox="1">
            <a:spLocks noGrp="1"/>
          </p:cNvSpPr>
          <p:nvPr>
            <p:ph type="title" idx="2" hasCustomPrompt="1"/>
          </p:nvPr>
        </p:nvSpPr>
        <p:spPr>
          <a:xfrm>
            <a:off x="1284000" y="1996138"/>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94" name="Google Shape;194;p20"/>
          <p:cNvSpPr txBox="1">
            <a:spLocks noGrp="1"/>
          </p:cNvSpPr>
          <p:nvPr>
            <p:ph type="subTitle" idx="3"/>
          </p:nvPr>
        </p:nvSpPr>
        <p:spPr>
          <a:xfrm>
            <a:off x="1284000" y="2702163"/>
            <a:ext cx="65760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5" name="Google Shape;195;p20"/>
          <p:cNvSpPr txBox="1">
            <a:spLocks noGrp="1"/>
          </p:cNvSpPr>
          <p:nvPr>
            <p:ph type="title" idx="4" hasCustomPrompt="1"/>
          </p:nvPr>
        </p:nvSpPr>
        <p:spPr>
          <a:xfrm>
            <a:off x="1284000" y="3452288"/>
            <a:ext cx="6576000" cy="828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96" name="Google Shape;196;p20"/>
          <p:cNvSpPr txBox="1">
            <a:spLocks noGrp="1"/>
          </p:cNvSpPr>
          <p:nvPr>
            <p:ph type="subTitle" idx="5"/>
          </p:nvPr>
        </p:nvSpPr>
        <p:spPr>
          <a:xfrm>
            <a:off x="1284000" y="4158313"/>
            <a:ext cx="6576000" cy="44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97"/>
        <p:cNvGrpSpPr/>
        <p:nvPr/>
      </p:nvGrpSpPr>
      <p:grpSpPr>
        <a:xfrm>
          <a:off x="0" y="0"/>
          <a:ext cx="0" cy="0"/>
          <a:chOff x="0" y="0"/>
          <a:chExt cx="0" cy="0"/>
        </a:xfrm>
      </p:grpSpPr>
      <p:grpSp>
        <p:nvGrpSpPr>
          <p:cNvPr id="198" name="Google Shape;198;p21"/>
          <p:cNvGrpSpPr/>
          <p:nvPr/>
        </p:nvGrpSpPr>
        <p:grpSpPr>
          <a:xfrm>
            <a:off x="-2021398" y="-280488"/>
            <a:ext cx="13186853" cy="5587491"/>
            <a:chOff x="-2021398" y="-280488"/>
            <a:chExt cx="13186853" cy="5587491"/>
          </a:xfrm>
        </p:grpSpPr>
        <p:grpSp>
          <p:nvGrpSpPr>
            <p:cNvPr id="199" name="Google Shape;199;p21"/>
            <p:cNvGrpSpPr/>
            <p:nvPr/>
          </p:nvGrpSpPr>
          <p:grpSpPr>
            <a:xfrm>
              <a:off x="-2021398" y="-280488"/>
              <a:ext cx="3285628" cy="5470491"/>
              <a:chOff x="-2021398" y="-280488"/>
              <a:chExt cx="3285628" cy="5470491"/>
            </a:xfrm>
          </p:grpSpPr>
          <p:pic>
            <p:nvPicPr>
              <p:cNvPr id="200" name="Google Shape;200;p21"/>
              <p:cNvPicPr preferRelativeResize="0"/>
              <p:nvPr/>
            </p:nvPicPr>
            <p:blipFill>
              <a:blip r:embed="rId2">
                <a:alphaModFix/>
              </a:blip>
              <a:stretch>
                <a:fillRect/>
              </a:stretch>
            </p:blipFill>
            <p:spPr>
              <a:xfrm rot="5400000">
                <a:off x="-3112423" y="810537"/>
                <a:ext cx="5423976" cy="3241926"/>
              </a:xfrm>
              <a:prstGeom prst="rect">
                <a:avLst/>
              </a:prstGeom>
              <a:noFill/>
              <a:ln>
                <a:noFill/>
              </a:ln>
            </p:spPr>
          </p:pic>
          <p:sp>
            <p:nvSpPr>
              <p:cNvPr id="201" name="Google Shape;201;p21"/>
              <p:cNvSpPr/>
              <p:nvPr/>
            </p:nvSpPr>
            <p:spPr>
              <a:xfrm rot="10800000" flipH="1">
                <a:off x="-980170" y="-153175"/>
                <a:ext cx="1381200" cy="2023500"/>
              </a:xfrm>
              <a:prstGeom prst="round1Rect">
                <a:avLst>
                  <a:gd name="adj" fmla="val 50000"/>
                </a:avLst>
              </a:prstGeom>
              <a:gradFill>
                <a:gsLst>
                  <a:gs pos="0">
                    <a:schemeClr val="accent1"/>
                  </a:gs>
                  <a:gs pos="63000">
                    <a:srgbClr val="194175"/>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1"/>
              <p:cNvSpPr/>
              <p:nvPr/>
            </p:nvSpPr>
            <p:spPr>
              <a:xfrm rot="10800000">
                <a:off x="-980184" y="2606537"/>
                <a:ext cx="2200736" cy="2583466"/>
              </a:xfrm>
              <a:custGeom>
                <a:avLst/>
                <a:gdLst/>
                <a:ahLst/>
                <a:cxnLst/>
                <a:rect l="l" t="t" r="r" b="b"/>
                <a:pathLst>
                  <a:path w="30112" h="35350" extrusionOk="0">
                    <a:moveTo>
                      <a:pt x="30111" y="0"/>
                    </a:moveTo>
                    <a:lnTo>
                      <a:pt x="0" y="0"/>
                    </a:lnTo>
                    <a:lnTo>
                      <a:pt x="17169" y="32016"/>
                    </a:lnTo>
                    <a:cubicBezTo>
                      <a:pt x="18265" y="34064"/>
                      <a:pt x="20408" y="35350"/>
                      <a:pt x="22753" y="35350"/>
                    </a:cubicBezTo>
                    <a:lnTo>
                      <a:pt x="30111" y="35350"/>
                    </a:lnTo>
                    <a:close/>
                  </a:path>
                </a:pathLst>
              </a:custGeom>
              <a:gradFill>
                <a:gsLst>
                  <a:gs pos="0">
                    <a:schemeClr val="accent6"/>
                  </a:gs>
                  <a:gs pos="100000">
                    <a:schemeClr val="accent5"/>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1"/>
              <p:cNvSpPr/>
              <p:nvPr/>
            </p:nvSpPr>
            <p:spPr>
              <a:xfrm flipH="1">
                <a:off x="-49362" y="3718588"/>
                <a:ext cx="1313592" cy="1462763"/>
              </a:xfrm>
              <a:custGeom>
                <a:avLst/>
                <a:gdLst/>
                <a:ahLst/>
                <a:cxnLst/>
                <a:rect l="l" t="t" r="r" b="b"/>
                <a:pathLst>
                  <a:path w="26004" h="28957" extrusionOk="0">
                    <a:moveTo>
                      <a:pt x="16931" y="1"/>
                    </a:moveTo>
                    <a:cubicBezTo>
                      <a:pt x="16062" y="1"/>
                      <a:pt x="15276" y="477"/>
                      <a:pt x="14871" y="1239"/>
                    </a:cubicBezTo>
                    <a:lnTo>
                      <a:pt x="0" y="28957"/>
                    </a:lnTo>
                    <a:lnTo>
                      <a:pt x="11490" y="28957"/>
                    </a:lnTo>
                    <a:lnTo>
                      <a:pt x="25182" y="3418"/>
                    </a:lnTo>
                    <a:cubicBezTo>
                      <a:pt x="26003" y="1870"/>
                      <a:pt x="24872" y="1"/>
                      <a:pt x="231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4" name="Google Shape;204;p21"/>
              <p:cNvCxnSpPr/>
              <p:nvPr/>
            </p:nvCxnSpPr>
            <p:spPr>
              <a:xfrm rot="10800000">
                <a:off x="-133745" y="2037184"/>
                <a:ext cx="803700" cy="1498500"/>
              </a:xfrm>
              <a:prstGeom prst="straightConnector1">
                <a:avLst/>
              </a:prstGeom>
              <a:noFill/>
              <a:ln w="19050" cap="flat" cmpd="sng">
                <a:solidFill>
                  <a:schemeClr val="accent1"/>
                </a:solidFill>
                <a:prstDash val="solid"/>
                <a:round/>
                <a:headEnd type="none" w="med" len="med"/>
                <a:tailEnd type="none" w="med" len="med"/>
              </a:ln>
            </p:spPr>
          </p:cxnSp>
          <p:sp>
            <p:nvSpPr>
              <p:cNvPr id="205" name="Google Shape;205;p21"/>
              <p:cNvSpPr/>
              <p:nvPr/>
            </p:nvSpPr>
            <p:spPr>
              <a:xfrm>
                <a:off x="341500" y="1930000"/>
                <a:ext cx="747202" cy="831749"/>
              </a:xfrm>
              <a:custGeom>
                <a:avLst/>
                <a:gdLst/>
                <a:ahLst/>
                <a:cxnLst/>
                <a:rect l="l" t="t" r="r" b="b"/>
                <a:pathLst>
                  <a:path w="13884" h="15455" extrusionOk="0">
                    <a:moveTo>
                      <a:pt x="9037" y="15454"/>
                    </a:moveTo>
                    <a:lnTo>
                      <a:pt x="12335" y="15454"/>
                    </a:lnTo>
                    <a:cubicBezTo>
                      <a:pt x="13276" y="15454"/>
                      <a:pt x="13883" y="14454"/>
                      <a:pt x="13443" y="13633"/>
                    </a:cubicBezTo>
                    <a:lnTo>
                      <a:pt x="6132" y="0"/>
                    </a:lnTo>
                    <a:lnTo>
                      <a:pt x="0" y="0"/>
                    </a:lnTo>
                    <a:lnTo>
                      <a:pt x="7930" y="14799"/>
                    </a:lnTo>
                    <a:cubicBezTo>
                      <a:pt x="8144" y="15204"/>
                      <a:pt x="8573" y="15454"/>
                      <a:pt x="9037" y="15454"/>
                    </a:cubicBezTo>
                    <a:close/>
                  </a:path>
                </a:pathLst>
              </a:custGeom>
              <a:gradFill>
                <a:gsLst>
                  <a:gs pos="0">
                    <a:schemeClr val="accent1"/>
                  </a:gs>
                  <a:gs pos="63000">
                    <a:srgbClr val="194175"/>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 name="Google Shape;206;p21"/>
            <p:cNvGrpSpPr/>
            <p:nvPr/>
          </p:nvGrpSpPr>
          <p:grpSpPr>
            <a:xfrm flipH="1">
              <a:off x="7879827" y="-163488"/>
              <a:ext cx="3285628" cy="5470491"/>
              <a:chOff x="-2021398" y="-280488"/>
              <a:chExt cx="3285628" cy="5470491"/>
            </a:xfrm>
          </p:grpSpPr>
          <p:pic>
            <p:nvPicPr>
              <p:cNvPr id="207" name="Google Shape;207;p21"/>
              <p:cNvPicPr preferRelativeResize="0"/>
              <p:nvPr/>
            </p:nvPicPr>
            <p:blipFill>
              <a:blip r:embed="rId2">
                <a:alphaModFix/>
              </a:blip>
              <a:stretch>
                <a:fillRect/>
              </a:stretch>
            </p:blipFill>
            <p:spPr>
              <a:xfrm rot="5400000">
                <a:off x="-3112423" y="810537"/>
                <a:ext cx="5423976" cy="3241926"/>
              </a:xfrm>
              <a:prstGeom prst="rect">
                <a:avLst/>
              </a:prstGeom>
              <a:noFill/>
              <a:ln>
                <a:noFill/>
              </a:ln>
            </p:spPr>
          </p:pic>
          <p:sp>
            <p:nvSpPr>
              <p:cNvPr id="208" name="Google Shape;208;p21"/>
              <p:cNvSpPr/>
              <p:nvPr/>
            </p:nvSpPr>
            <p:spPr>
              <a:xfrm rot="10800000" flipH="1">
                <a:off x="-980170" y="-153175"/>
                <a:ext cx="1381200" cy="2023500"/>
              </a:xfrm>
              <a:prstGeom prst="round1Rect">
                <a:avLst>
                  <a:gd name="adj" fmla="val 50000"/>
                </a:avLst>
              </a:prstGeom>
              <a:gradFill>
                <a:gsLst>
                  <a:gs pos="0">
                    <a:schemeClr val="accent1"/>
                  </a:gs>
                  <a:gs pos="63000">
                    <a:srgbClr val="194175"/>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1"/>
              <p:cNvSpPr/>
              <p:nvPr/>
            </p:nvSpPr>
            <p:spPr>
              <a:xfrm rot="10800000">
                <a:off x="-980184" y="2606537"/>
                <a:ext cx="2200736" cy="2583466"/>
              </a:xfrm>
              <a:custGeom>
                <a:avLst/>
                <a:gdLst/>
                <a:ahLst/>
                <a:cxnLst/>
                <a:rect l="l" t="t" r="r" b="b"/>
                <a:pathLst>
                  <a:path w="30112" h="35350" extrusionOk="0">
                    <a:moveTo>
                      <a:pt x="30111" y="0"/>
                    </a:moveTo>
                    <a:lnTo>
                      <a:pt x="0" y="0"/>
                    </a:lnTo>
                    <a:lnTo>
                      <a:pt x="17169" y="32016"/>
                    </a:lnTo>
                    <a:cubicBezTo>
                      <a:pt x="18265" y="34064"/>
                      <a:pt x="20408" y="35350"/>
                      <a:pt x="22753" y="35350"/>
                    </a:cubicBezTo>
                    <a:lnTo>
                      <a:pt x="30111" y="35350"/>
                    </a:lnTo>
                    <a:close/>
                  </a:path>
                </a:pathLst>
              </a:custGeom>
              <a:gradFill>
                <a:gsLst>
                  <a:gs pos="0">
                    <a:schemeClr val="accent6"/>
                  </a:gs>
                  <a:gs pos="100000">
                    <a:schemeClr val="accent5"/>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1"/>
              <p:cNvSpPr/>
              <p:nvPr/>
            </p:nvSpPr>
            <p:spPr>
              <a:xfrm flipH="1">
                <a:off x="-49362" y="3718588"/>
                <a:ext cx="1313592" cy="1462763"/>
              </a:xfrm>
              <a:custGeom>
                <a:avLst/>
                <a:gdLst/>
                <a:ahLst/>
                <a:cxnLst/>
                <a:rect l="l" t="t" r="r" b="b"/>
                <a:pathLst>
                  <a:path w="26004" h="28957" extrusionOk="0">
                    <a:moveTo>
                      <a:pt x="16931" y="1"/>
                    </a:moveTo>
                    <a:cubicBezTo>
                      <a:pt x="16062" y="1"/>
                      <a:pt x="15276" y="477"/>
                      <a:pt x="14871" y="1239"/>
                    </a:cubicBezTo>
                    <a:lnTo>
                      <a:pt x="0" y="28957"/>
                    </a:lnTo>
                    <a:lnTo>
                      <a:pt x="11490" y="28957"/>
                    </a:lnTo>
                    <a:lnTo>
                      <a:pt x="25182" y="3418"/>
                    </a:lnTo>
                    <a:cubicBezTo>
                      <a:pt x="26003" y="1870"/>
                      <a:pt x="24872" y="1"/>
                      <a:pt x="231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1" name="Google Shape;211;p21"/>
              <p:cNvCxnSpPr/>
              <p:nvPr/>
            </p:nvCxnSpPr>
            <p:spPr>
              <a:xfrm rot="10800000">
                <a:off x="-133745" y="2037184"/>
                <a:ext cx="803700" cy="1498500"/>
              </a:xfrm>
              <a:prstGeom prst="straightConnector1">
                <a:avLst/>
              </a:prstGeom>
              <a:noFill/>
              <a:ln w="19050" cap="flat" cmpd="sng">
                <a:solidFill>
                  <a:schemeClr val="accent1"/>
                </a:solidFill>
                <a:prstDash val="solid"/>
                <a:round/>
                <a:headEnd type="none" w="med" len="med"/>
                <a:tailEnd type="none" w="med" len="med"/>
              </a:ln>
            </p:spPr>
          </p:cxnSp>
          <p:sp>
            <p:nvSpPr>
              <p:cNvPr id="212" name="Google Shape;212;p21"/>
              <p:cNvSpPr/>
              <p:nvPr/>
            </p:nvSpPr>
            <p:spPr>
              <a:xfrm>
                <a:off x="341500" y="1930000"/>
                <a:ext cx="747202" cy="831749"/>
              </a:xfrm>
              <a:custGeom>
                <a:avLst/>
                <a:gdLst/>
                <a:ahLst/>
                <a:cxnLst/>
                <a:rect l="l" t="t" r="r" b="b"/>
                <a:pathLst>
                  <a:path w="13884" h="15455" extrusionOk="0">
                    <a:moveTo>
                      <a:pt x="9037" y="15454"/>
                    </a:moveTo>
                    <a:lnTo>
                      <a:pt x="12335" y="15454"/>
                    </a:lnTo>
                    <a:cubicBezTo>
                      <a:pt x="13276" y="15454"/>
                      <a:pt x="13883" y="14454"/>
                      <a:pt x="13443" y="13633"/>
                    </a:cubicBezTo>
                    <a:lnTo>
                      <a:pt x="6132" y="0"/>
                    </a:lnTo>
                    <a:lnTo>
                      <a:pt x="0" y="0"/>
                    </a:lnTo>
                    <a:lnTo>
                      <a:pt x="7930" y="14799"/>
                    </a:lnTo>
                    <a:cubicBezTo>
                      <a:pt x="8144" y="15204"/>
                      <a:pt x="8573" y="15454"/>
                      <a:pt x="9037" y="15454"/>
                    </a:cubicBezTo>
                    <a:close/>
                  </a:path>
                </a:pathLst>
              </a:custGeom>
              <a:gradFill>
                <a:gsLst>
                  <a:gs pos="0">
                    <a:schemeClr val="accent1"/>
                  </a:gs>
                  <a:gs pos="63000">
                    <a:srgbClr val="194175"/>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3" name="Google Shape;213;p21"/>
          <p:cNvSpPr txBox="1">
            <a:spLocks noGrp="1"/>
          </p:cNvSpPr>
          <p:nvPr>
            <p:ph type="ctrTitle"/>
          </p:nvPr>
        </p:nvSpPr>
        <p:spPr>
          <a:xfrm>
            <a:off x="2430025" y="669825"/>
            <a:ext cx="4284000" cy="99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14" name="Google Shape;214;p21"/>
          <p:cNvSpPr txBox="1">
            <a:spLocks noGrp="1"/>
          </p:cNvSpPr>
          <p:nvPr>
            <p:ph type="subTitle" idx="1"/>
          </p:nvPr>
        </p:nvSpPr>
        <p:spPr>
          <a:xfrm>
            <a:off x="2425075" y="1646825"/>
            <a:ext cx="4293900" cy="95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15" name="Google Shape;215;p21"/>
          <p:cNvSpPr txBox="1"/>
          <p:nvPr/>
        </p:nvSpPr>
        <p:spPr>
          <a:xfrm>
            <a:off x="2122375" y="3363700"/>
            <a:ext cx="4899300" cy="92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latin typeface="Raleway Medium"/>
                <a:ea typeface="Raleway Medium"/>
                <a:cs typeface="Raleway Medium"/>
                <a:sym typeface="Raleway Medium"/>
              </a:rPr>
              <a:t>CREDITS: This presentation template was created by</a:t>
            </a:r>
            <a:r>
              <a:rPr lang="en">
                <a:solidFill>
                  <a:schemeClr val="accent1"/>
                </a:solidFill>
                <a:latin typeface="Raleway"/>
                <a:ea typeface="Raleway"/>
                <a:cs typeface="Raleway"/>
                <a:sym typeface="Raleway"/>
              </a:rPr>
              <a:t> </a:t>
            </a:r>
            <a:r>
              <a:rPr lang="en" b="1">
                <a:solidFill>
                  <a:schemeClr val="accent1"/>
                </a:solidFill>
                <a:uFill>
                  <a:noFill/>
                </a:uFill>
                <a:latin typeface="Raleway"/>
                <a:ea typeface="Raleway"/>
                <a:cs typeface="Raleway"/>
                <a:sym typeface="Raleway"/>
                <a:hlinkClick r:id="rId3">
                  <a:extLst>
                    <a:ext uri="{A12FA001-AC4F-418D-AE19-62706E023703}">
                      <ahyp:hlinkClr xmlns:ahyp="http://schemas.microsoft.com/office/drawing/2018/hyperlinkcolor" val="tx"/>
                    </a:ext>
                  </a:extLst>
                </a:hlinkClick>
              </a:rPr>
              <a:t>Slidesgo</a:t>
            </a:r>
            <a:r>
              <a:rPr lang="en">
                <a:solidFill>
                  <a:schemeClr val="accent1"/>
                </a:solidFill>
                <a:latin typeface="Raleway Medium"/>
                <a:ea typeface="Raleway Medium"/>
                <a:cs typeface="Raleway Medium"/>
                <a:sym typeface="Raleway Medium"/>
              </a:rPr>
              <a:t>, including icons by</a:t>
            </a:r>
            <a:r>
              <a:rPr lang="en">
                <a:solidFill>
                  <a:schemeClr val="accent1"/>
                </a:solidFill>
                <a:latin typeface="Raleway"/>
                <a:ea typeface="Raleway"/>
                <a:cs typeface="Raleway"/>
                <a:sym typeface="Raleway"/>
              </a:rPr>
              <a:t> </a:t>
            </a:r>
            <a:r>
              <a:rPr lang="en" b="1">
                <a:solidFill>
                  <a:schemeClr val="accent1"/>
                </a:solidFill>
                <a:uFill>
                  <a:noFill/>
                </a:uFill>
                <a:latin typeface="Raleway"/>
                <a:ea typeface="Raleway"/>
                <a:cs typeface="Raleway"/>
                <a:sym typeface="Raleway"/>
                <a:hlinkClick r:id="rId4">
                  <a:extLst>
                    <a:ext uri="{A12FA001-AC4F-418D-AE19-62706E023703}">
                      <ahyp:hlinkClr xmlns:ahyp="http://schemas.microsoft.com/office/drawing/2018/hyperlinkcolor" val="tx"/>
                    </a:ext>
                  </a:extLst>
                </a:hlinkClick>
              </a:rPr>
              <a:t>Flaticon</a:t>
            </a:r>
            <a:r>
              <a:rPr lang="en">
                <a:solidFill>
                  <a:schemeClr val="accent1"/>
                </a:solidFill>
                <a:latin typeface="Raleway Medium"/>
                <a:ea typeface="Raleway Medium"/>
                <a:cs typeface="Raleway Medium"/>
                <a:sym typeface="Raleway Medium"/>
              </a:rPr>
              <a:t>, infographics &amp;</a:t>
            </a:r>
            <a:r>
              <a:rPr lang="en">
                <a:solidFill>
                  <a:schemeClr val="accent1"/>
                </a:solidFill>
                <a:latin typeface="Raleway"/>
                <a:ea typeface="Raleway"/>
                <a:cs typeface="Raleway"/>
                <a:sym typeface="Raleway"/>
              </a:rPr>
              <a:t> </a:t>
            </a:r>
            <a:r>
              <a:rPr lang="en">
                <a:solidFill>
                  <a:schemeClr val="accent1"/>
                </a:solidFill>
                <a:latin typeface="Raleway Medium"/>
                <a:ea typeface="Raleway Medium"/>
                <a:cs typeface="Raleway Medium"/>
                <a:sym typeface="Raleway Medium"/>
              </a:rPr>
              <a:t>images by </a:t>
            </a:r>
            <a:r>
              <a:rPr lang="en" b="1">
                <a:solidFill>
                  <a:schemeClr val="accent1"/>
                </a:solidFill>
                <a:uFill>
                  <a:noFill/>
                </a:uFill>
                <a:latin typeface="Raleway"/>
                <a:ea typeface="Raleway"/>
                <a:cs typeface="Raleway"/>
                <a:sym typeface="Raleway"/>
                <a:hlinkClick r:id="rId5">
                  <a:extLst>
                    <a:ext uri="{A12FA001-AC4F-418D-AE19-62706E023703}">
                      <ahyp:hlinkClr xmlns:ahyp="http://schemas.microsoft.com/office/drawing/2018/hyperlinkcolor" val="tx"/>
                    </a:ext>
                  </a:extLst>
                </a:hlinkClick>
              </a:rPr>
              <a:t>Freepik</a:t>
            </a:r>
            <a:endParaRPr b="1">
              <a:solidFill>
                <a:schemeClr val="accent1"/>
              </a:solidFill>
              <a:latin typeface="Raleway"/>
              <a:ea typeface="Raleway"/>
              <a:cs typeface="Raleway"/>
              <a:sym typeface="Raleway"/>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2">
  <p:cSld name="CUSTOM_2">
    <p:spTree>
      <p:nvGrpSpPr>
        <p:cNvPr id="1" name="Shape 225"/>
        <p:cNvGrpSpPr/>
        <p:nvPr/>
      </p:nvGrpSpPr>
      <p:grpSpPr>
        <a:xfrm>
          <a:off x="0" y="0"/>
          <a:ext cx="0" cy="0"/>
          <a:chOff x="0" y="0"/>
          <a:chExt cx="0" cy="0"/>
        </a:xfrm>
      </p:grpSpPr>
      <p:grpSp>
        <p:nvGrpSpPr>
          <p:cNvPr id="226" name="Google Shape;226;p23"/>
          <p:cNvGrpSpPr/>
          <p:nvPr/>
        </p:nvGrpSpPr>
        <p:grpSpPr>
          <a:xfrm>
            <a:off x="7132025" y="-63150"/>
            <a:ext cx="2410208" cy="2190775"/>
            <a:chOff x="7132025" y="-63150"/>
            <a:chExt cx="2410208" cy="2190775"/>
          </a:xfrm>
        </p:grpSpPr>
        <p:sp>
          <p:nvSpPr>
            <p:cNvPr id="227" name="Google Shape;227;p23"/>
            <p:cNvSpPr/>
            <p:nvPr/>
          </p:nvSpPr>
          <p:spPr>
            <a:xfrm rot="10800000" flipH="1">
              <a:off x="7274600" y="-17209"/>
              <a:ext cx="1869356" cy="2144834"/>
            </a:xfrm>
            <a:custGeom>
              <a:avLst/>
              <a:gdLst/>
              <a:ahLst/>
              <a:cxnLst/>
              <a:rect l="l" t="t" r="r" b="b"/>
              <a:pathLst>
                <a:path w="46137" h="52936" extrusionOk="0">
                  <a:moveTo>
                    <a:pt x="46137" y="0"/>
                  </a:moveTo>
                  <a:lnTo>
                    <a:pt x="31599" y="0"/>
                  </a:lnTo>
                  <a:cubicBezTo>
                    <a:pt x="29635" y="0"/>
                    <a:pt x="27813" y="1084"/>
                    <a:pt x="26896" y="2810"/>
                  </a:cubicBezTo>
                  <a:lnTo>
                    <a:pt x="0" y="52935"/>
                  </a:lnTo>
                  <a:lnTo>
                    <a:pt x="46137" y="52935"/>
                  </a:lnTo>
                  <a:lnTo>
                    <a:pt x="46137" y="0"/>
                  </a:lnTo>
                  <a:close/>
                </a:path>
              </a:pathLst>
            </a:custGeom>
            <a:gradFill>
              <a:gsLst>
                <a:gs pos="0">
                  <a:schemeClr val="accent3"/>
                </a:gs>
                <a:gs pos="34000">
                  <a:srgbClr val="FAB93C"/>
                </a:gs>
                <a:gs pos="100000">
                  <a:schemeClr val="accent4"/>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3"/>
            <p:cNvSpPr/>
            <p:nvPr/>
          </p:nvSpPr>
          <p:spPr>
            <a:xfrm>
              <a:off x="8134575" y="-63150"/>
              <a:ext cx="1407658" cy="1095603"/>
            </a:xfrm>
            <a:custGeom>
              <a:avLst/>
              <a:gdLst/>
              <a:ahLst/>
              <a:cxnLst/>
              <a:rect l="l" t="t" r="r" b="b"/>
              <a:pathLst>
                <a:path w="34910" h="27171" extrusionOk="0">
                  <a:moveTo>
                    <a:pt x="13264" y="12"/>
                  </a:moveTo>
                  <a:lnTo>
                    <a:pt x="1072" y="22765"/>
                  </a:lnTo>
                  <a:cubicBezTo>
                    <a:pt x="0" y="24765"/>
                    <a:pt x="1453" y="27171"/>
                    <a:pt x="3739" y="27171"/>
                  </a:cubicBezTo>
                  <a:lnTo>
                    <a:pt x="18526" y="27171"/>
                  </a:lnTo>
                  <a:cubicBezTo>
                    <a:pt x="19645" y="27171"/>
                    <a:pt x="20669" y="26563"/>
                    <a:pt x="21193" y="25587"/>
                  </a:cubicBezTo>
                  <a:lnTo>
                    <a:pt x="34909" y="1"/>
                  </a:lnTo>
                  <a:lnTo>
                    <a:pt x="13264" y="1"/>
                  </a:lnTo>
                  <a:close/>
                </a:path>
              </a:pathLst>
            </a:custGeom>
            <a:gradFill>
              <a:gsLst>
                <a:gs pos="0">
                  <a:schemeClr val="accent6"/>
                </a:gs>
                <a:gs pos="100000">
                  <a:schemeClr val="accent5"/>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3"/>
            <p:cNvSpPr/>
            <p:nvPr/>
          </p:nvSpPr>
          <p:spPr>
            <a:xfrm>
              <a:off x="8261925" y="535000"/>
              <a:ext cx="818600" cy="1140325"/>
            </a:xfrm>
            <a:custGeom>
              <a:avLst/>
              <a:gdLst/>
              <a:ahLst/>
              <a:cxnLst/>
              <a:rect l="l" t="t" r="r" b="b"/>
              <a:pathLst>
                <a:path w="32744" h="45613" extrusionOk="0">
                  <a:moveTo>
                    <a:pt x="23671" y="1488"/>
                  </a:moveTo>
                  <a:lnTo>
                    <a:pt x="1" y="45613"/>
                  </a:lnTo>
                  <a:lnTo>
                    <a:pt x="8288" y="45613"/>
                  </a:lnTo>
                  <a:lnTo>
                    <a:pt x="32743" y="0"/>
                  </a:lnTo>
                  <a:lnTo>
                    <a:pt x="26171" y="0"/>
                  </a:lnTo>
                  <a:cubicBezTo>
                    <a:pt x="25123" y="0"/>
                    <a:pt x="24159" y="572"/>
                    <a:pt x="23671" y="1488"/>
                  </a:cubicBezTo>
                  <a:close/>
                </a:path>
              </a:pathLst>
            </a:custGeom>
            <a:gradFill>
              <a:gsLst>
                <a:gs pos="0">
                  <a:schemeClr val="accent1"/>
                </a:gs>
                <a:gs pos="63000">
                  <a:srgbClr val="194175"/>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0" name="Google Shape;230;p23"/>
            <p:cNvCxnSpPr/>
            <p:nvPr/>
          </p:nvCxnSpPr>
          <p:spPr>
            <a:xfrm rot="10800000" flipH="1">
              <a:off x="8012900" y="40425"/>
              <a:ext cx="416100" cy="720600"/>
            </a:xfrm>
            <a:prstGeom prst="straightConnector1">
              <a:avLst/>
            </a:prstGeom>
            <a:noFill/>
            <a:ln w="19050" cap="flat" cmpd="sng">
              <a:solidFill>
                <a:schemeClr val="lt1"/>
              </a:solidFill>
              <a:prstDash val="solid"/>
              <a:round/>
              <a:headEnd type="none" w="med" len="med"/>
              <a:tailEnd type="none" w="med" len="med"/>
            </a:ln>
          </p:spPr>
        </p:cxnSp>
        <p:cxnSp>
          <p:nvCxnSpPr>
            <p:cNvPr id="231" name="Google Shape;231;p23"/>
            <p:cNvCxnSpPr/>
            <p:nvPr/>
          </p:nvCxnSpPr>
          <p:spPr>
            <a:xfrm rot="10800000">
              <a:off x="7132025" y="-4875"/>
              <a:ext cx="749700" cy="1344600"/>
            </a:xfrm>
            <a:prstGeom prst="straightConnector1">
              <a:avLst/>
            </a:prstGeom>
            <a:noFill/>
            <a:ln w="19050" cap="flat" cmpd="sng">
              <a:solidFill>
                <a:schemeClr val="accent2"/>
              </a:solidFill>
              <a:prstDash val="solid"/>
              <a:round/>
              <a:headEnd type="none" w="med" len="med"/>
              <a:tailEnd type="none" w="med" len="med"/>
            </a:ln>
          </p:spPr>
        </p:cxnSp>
      </p:grpSp>
      <p:sp>
        <p:nvSpPr>
          <p:cNvPr id="232" name="Google Shape;232;p23"/>
          <p:cNvSpPr txBox="1">
            <a:spLocks noGrp="1"/>
          </p:cNvSpPr>
          <p:nvPr>
            <p:ph type="title"/>
          </p:nvPr>
        </p:nvSpPr>
        <p:spPr>
          <a:xfrm>
            <a:off x="715050" y="358100"/>
            <a:ext cx="7713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800"/>
              <a:buFont typeface="Ramabhadra"/>
              <a:buNone/>
              <a:defRPr>
                <a:solidFill>
                  <a:schemeClr val="accent1"/>
                </a:solidFill>
              </a:defRPr>
            </a:lvl1pPr>
            <a:lvl2pPr lvl="1"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2pPr>
            <a:lvl3pPr lvl="2"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3pPr>
            <a:lvl4pPr lvl="3"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4pPr>
            <a:lvl5pPr lvl="4"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5pPr>
            <a:lvl6pPr lvl="5"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6pPr>
            <a:lvl7pPr lvl="6"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7pPr>
            <a:lvl8pPr lvl="7"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8pPr>
            <a:lvl9pPr lvl="8"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CUSTOM_6">
    <p:spTree>
      <p:nvGrpSpPr>
        <p:cNvPr id="1" name="Shape 242"/>
        <p:cNvGrpSpPr/>
        <p:nvPr/>
      </p:nvGrpSpPr>
      <p:grpSpPr>
        <a:xfrm>
          <a:off x="0" y="0"/>
          <a:ext cx="0" cy="0"/>
          <a:chOff x="0" y="0"/>
          <a:chExt cx="0" cy="0"/>
        </a:xfrm>
      </p:grpSpPr>
      <p:grpSp>
        <p:nvGrpSpPr>
          <p:cNvPr id="243" name="Google Shape;243;p26"/>
          <p:cNvGrpSpPr/>
          <p:nvPr/>
        </p:nvGrpSpPr>
        <p:grpSpPr>
          <a:xfrm>
            <a:off x="7132025" y="-63150"/>
            <a:ext cx="2410208" cy="2190775"/>
            <a:chOff x="7132025" y="-63150"/>
            <a:chExt cx="2410208" cy="2190775"/>
          </a:xfrm>
        </p:grpSpPr>
        <p:sp>
          <p:nvSpPr>
            <p:cNvPr id="244" name="Google Shape;244;p26"/>
            <p:cNvSpPr/>
            <p:nvPr/>
          </p:nvSpPr>
          <p:spPr>
            <a:xfrm rot="10800000" flipH="1">
              <a:off x="7274600" y="-17209"/>
              <a:ext cx="1869356" cy="2144834"/>
            </a:xfrm>
            <a:custGeom>
              <a:avLst/>
              <a:gdLst/>
              <a:ahLst/>
              <a:cxnLst/>
              <a:rect l="l" t="t" r="r" b="b"/>
              <a:pathLst>
                <a:path w="46137" h="52936" extrusionOk="0">
                  <a:moveTo>
                    <a:pt x="46137" y="0"/>
                  </a:moveTo>
                  <a:lnTo>
                    <a:pt x="31599" y="0"/>
                  </a:lnTo>
                  <a:cubicBezTo>
                    <a:pt x="29635" y="0"/>
                    <a:pt x="27813" y="1084"/>
                    <a:pt x="26896" y="2810"/>
                  </a:cubicBezTo>
                  <a:lnTo>
                    <a:pt x="0" y="52935"/>
                  </a:lnTo>
                  <a:lnTo>
                    <a:pt x="46137" y="52935"/>
                  </a:lnTo>
                  <a:lnTo>
                    <a:pt x="46137" y="0"/>
                  </a:lnTo>
                  <a:close/>
                </a:path>
              </a:pathLst>
            </a:custGeom>
            <a:gradFill>
              <a:gsLst>
                <a:gs pos="0">
                  <a:schemeClr val="accent3"/>
                </a:gs>
                <a:gs pos="34000">
                  <a:srgbClr val="FAB93C"/>
                </a:gs>
                <a:gs pos="100000">
                  <a:schemeClr val="accent4"/>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6"/>
            <p:cNvSpPr/>
            <p:nvPr/>
          </p:nvSpPr>
          <p:spPr>
            <a:xfrm>
              <a:off x="8134575" y="-63150"/>
              <a:ext cx="1407658" cy="1095603"/>
            </a:xfrm>
            <a:custGeom>
              <a:avLst/>
              <a:gdLst/>
              <a:ahLst/>
              <a:cxnLst/>
              <a:rect l="l" t="t" r="r" b="b"/>
              <a:pathLst>
                <a:path w="34910" h="27171" extrusionOk="0">
                  <a:moveTo>
                    <a:pt x="13264" y="12"/>
                  </a:moveTo>
                  <a:lnTo>
                    <a:pt x="1072" y="22765"/>
                  </a:lnTo>
                  <a:cubicBezTo>
                    <a:pt x="0" y="24765"/>
                    <a:pt x="1453" y="27171"/>
                    <a:pt x="3739" y="27171"/>
                  </a:cubicBezTo>
                  <a:lnTo>
                    <a:pt x="18526" y="27171"/>
                  </a:lnTo>
                  <a:cubicBezTo>
                    <a:pt x="19645" y="27171"/>
                    <a:pt x="20669" y="26563"/>
                    <a:pt x="21193" y="25587"/>
                  </a:cubicBezTo>
                  <a:lnTo>
                    <a:pt x="34909" y="1"/>
                  </a:lnTo>
                  <a:lnTo>
                    <a:pt x="13264" y="1"/>
                  </a:lnTo>
                  <a:close/>
                </a:path>
              </a:pathLst>
            </a:custGeom>
            <a:gradFill>
              <a:gsLst>
                <a:gs pos="0">
                  <a:schemeClr val="accent6"/>
                </a:gs>
                <a:gs pos="100000">
                  <a:schemeClr val="accent5"/>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6"/>
            <p:cNvSpPr/>
            <p:nvPr/>
          </p:nvSpPr>
          <p:spPr>
            <a:xfrm>
              <a:off x="8261925" y="535000"/>
              <a:ext cx="818600" cy="1140325"/>
            </a:xfrm>
            <a:custGeom>
              <a:avLst/>
              <a:gdLst/>
              <a:ahLst/>
              <a:cxnLst/>
              <a:rect l="l" t="t" r="r" b="b"/>
              <a:pathLst>
                <a:path w="32744" h="45613" extrusionOk="0">
                  <a:moveTo>
                    <a:pt x="23671" y="1488"/>
                  </a:moveTo>
                  <a:lnTo>
                    <a:pt x="1" y="45613"/>
                  </a:lnTo>
                  <a:lnTo>
                    <a:pt x="8288" y="45613"/>
                  </a:lnTo>
                  <a:lnTo>
                    <a:pt x="32743" y="0"/>
                  </a:lnTo>
                  <a:lnTo>
                    <a:pt x="26171" y="0"/>
                  </a:lnTo>
                  <a:cubicBezTo>
                    <a:pt x="25123" y="0"/>
                    <a:pt x="24159" y="572"/>
                    <a:pt x="23671" y="1488"/>
                  </a:cubicBezTo>
                  <a:close/>
                </a:path>
              </a:pathLst>
            </a:custGeom>
            <a:gradFill>
              <a:gsLst>
                <a:gs pos="0">
                  <a:schemeClr val="accent1"/>
                </a:gs>
                <a:gs pos="63000">
                  <a:srgbClr val="194175"/>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7" name="Google Shape;247;p26"/>
            <p:cNvCxnSpPr/>
            <p:nvPr/>
          </p:nvCxnSpPr>
          <p:spPr>
            <a:xfrm rot="10800000" flipH="1">
              <a:off x="8012900" y="40425"/>
              <a:ext cx="416100" cy="720600"/>
            </a:xfrm>
            <a:prstGeom prst="straightConnector1">
              <a:avLst/>
            </a:prstGeom>
            <a:noFill/>
            <a:ln w="19050" cap="flat" cmpd="sng">
              <a:solidFill>
                <a:schemeClr val="lt1"/>
              </a:solidFill>
              <a:prstDash val="solid"/>
              <a:round/>
              <a:headEnd type="none" w="med" len="med"/>
              <a:tailEnd type="none" w="med" len="med"/>
            </a:ln>
          </p:spPr>
        </p:cxnSp>
        <p:cxnSp>
          <p:nvCxnSpPr>
            <p:cNvPr id="248" name="Google Shape;248;p26"/>
            <p:cNvCxnSpPr/>
            <p:nvPr/>
          </p:nvCxnSpPr>
          <p:spPr>
            <a:xfrm rot="10800000">
              <a:off x="7132025" y="-4875"/>
              <a:ext cx="749700" cy="1344600"/>
            </a:xfrm>
            <a:prstGeom prst="straightConnector1">
              <a:avLst/>
            </a:prstGeom>
            <a:noFill/>
            <a:ln w="19050" cap="flat" cmpd="sng">
              <a:solidFill>
                <a:schemeClr val="accent2"/>
              </a:solidFill>
              <a:prstDash val="solid"/>
              <a:round/>
              <a:headEnd type="none" w="med" len="med"/>
              <a:tailEnd type="none" w="med" len="med"/>
            </a:ln>
          </p:spPr>
        </p:cxnSp>
      </p:grpSp>
      <p:sp>
        <p:nvSpPr>
          <p:cNvPr id="249" name="Google Shape;249;p26"/>
          <p:cNvSpPr txBox="1">
            <a:spLocks noGrp="1"/>
          </p:cNvSpPr>
          <p:nvPr>
            <p:ph type="subTitle" idx="1"/>
          </p:nvPr>
        </p:nvSpPr>
        <p:spPr>
          <a:xfrm>
            <a:off x="713100" y="855163"/>
            <a:ext cx="3739500" cy="347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472727"/>
              </a:buClr>
              <a:buSzPts val="1800"/>
              <a:buFont typeface="Open Sans"/>
              <a:buChar char="●"/>
              <a:defRPr sz="1600"/>
            </a:lvl1pPr>
            <a:lvl2pPr lvl="1" algn="ctr" rtl="0">
              <a:lnSpc>
                <a:spcPct val="100000"/>
              </a:lnSpc>
              <a:spcBef>
                <a:spcPts val="0"/>
              </a:spcBef>
              <a:spcAft>
                <a:spcPts val="0"/>
              </a:spcAft>
              <a:buClr>
                <a:srgbClr val="142850"/>
              </a:buClr>
              <a:buSzPts val="1600"/>
              <a:buFont typeface="Red Hat Text"/>
              <a:buChar char="○"/>
              <a:defRPr sz="1600"/>
            </a:lvl2pPr>
            <a:lvl3pPr lvl="2" algn="ctr" rtl="0">
              <a:lnSpc>
                <a:spcPct val="100000"/>
              </a:lnSpc>
              <a:spcBef>
                <a:spcPts val="0"/>
              </a:spcBef>
              <a:spcAft>
                <a:spcPts val="0"/>
              </a:spcAft>
              <a:buClr>
                <a:srgbClr val="142850"/>
              </a:buClr>
              <a:buSzPts val="1600"/>
              <a:buFont typeface="Red Hat Text"/>
              <a:buChar char="■"/>
              <a:defRPr sz="1600"/>
            </a:lvl3pPr>
            <a:lvl4pPr lvl="3" algn="ctr" rtl="0">
              <a:lnSpc>
                <a:spcPct val="100000"/>
              </a:lnSpc>
              <a:spcBef>
                <a:spcPts val="0"/>
              </a:spcBef>
              <a:spcAft>
                <a:spcPts val="0"/>
              </a:spcAft>
              <a:buClr>
                <a:srgbClr val="142850"/>
              </a:buClr>
              <a:buSzPts val="1600"/>
              <a:buFont typeface="Red Hat Text"/>
              <a:buChar char="●"/>
              <a:defRPr sz="1600"/>
            </a:lvl4pPr>
            <a:lvl5pPr lvl="4" algn="ctr" rtl="0">
              <a:lnSpc>
                <a:spcPct val="100000"/>
              </a:lnSpc>
              <a:spcBef>
                <a:spcPts val="0"/>
              </a:spcBef>
              <a:spcAft>
                <a:spcPts val="0"/>
              </a:spcAft>
              <a:buClr>
                <a:srgbClr val="142850"/>
              </a:buClr>
              <a:buSzPts val="1600"/>
              <a:buFont typeface="Red Hat Text"/>
              <a:buChar char="○"/>
              <a:defRPr sz="1600"/>
            </a:lvl5pPr>
            <a:lvl6pPr lvl="5" algn="ctr" rtl="0">
              <a:lnSpc>
                <a:spcPct val="100000"/>
              </a:lnSpc>
              <a:spcBef>
                <a:spcPts val="0"/>
              </a:spcBef>
              <a:spcAft>
                <a:spcPts val="0"/>
              </a:spcAft>
              <a:buClr>
                <a:srgbClr val="142850"/>
              </a:buClr>
              <a:buSzPts val="1600"/>
              <a:buFont typeface="Red Hat Text"/>
              <a:buChar char="■"/>
              <a:defRPr sz="1600"/>
            </a:lvl6pPr>
            <a:lvl7pPr lvl="6" algn="ctr" rtl="0">
              <a:lnSpc>
                <a:spcPct val="100000"/>
              </a:lnSpc>
              <a:spcBef>
                <a:spcPts val="0"/>
              </a:spcBef>
              <a:spcAft>
                <a:spcPts val="0"/>
              </a:spcAft>
              <a:buClr>
                <a:srgbClr val="142850"/>
              </a:buClr>
              <a:buSzPts val="1600"/>
              <a:buFont typeface="Red Hat Text"/>
              <a:buChar char="●"/>
              <a:defRPr sz="1600"/>
            </a:lvl7pPr>
            <a:lvl8pPr lvl="7" algn="ctr" rtl="0">
              <a:lnSpc>
                <a:spcPct val="100000"/>
              </a:lnSpc>
              <a:spcBef>
                <a:spcPts val="0"/>
              </a:spcBef>
              <a:spcAft>
                <a:spcPts val="0"/>
              </a:spcAft>
              <a:buClr>
                <a:srgbClr val="142850"/>
              </a:buClr>
              <a:buSzPts val="1600"/>
              <a:buFont typeface="Red Hat Text"/>
              <a:buChar char="○"/>
              <a:defRPr sz="1600"/>
            </a:lvl8pPr>
            <a:lvl9pPr lvl="8" algn="ctr" rtl="0">
              <a:lnSpc>
                <a:spcPct val="100000"/>
              </a:lnSpc>
              <a:spcBef>
                <a:spcPts val="0"/>
              </a:spcBef>
              <a:spcAft>
                <a:spcPts val="0"/>
              </a:spcAft>
              <a:buClr>
                <a:srgbClr val="142850"/>
              </a:buClr>
              <a:buSzPts val="1600"/>
              <a:buFont typeface="Red Hat Text"/>
              <a:buChar char="■"/>
              <a:defRPr sz="1600"/>
            </a:lvl9pPr>
          </a:lstStyle>
          <a:p>
            <a:endParaRPr/>
          </a:p>
        </p:txBody>
      </p:sp>
      <p:sp>
        <p:nvSpPr>
          <p:cNvPr id="250" name="Google Shape;250;p26"/>
          <p:cNvSpPr txBox="1">
            <a:spLocks noGrp="1"/>
          </p:cNvSpPr>
          <p:nvPr>
            <p:ph type="subTitle" idx="2"/>
          </p:nvPr>
        </p:nvSpPr>
        <p:spPr>
          <a:xfrm>
            <a:off x="4691400" y="1824300"/>
            <a:ext cx="3739500" cy="2409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600"/>
              <a:buChar char="●"/>
              <a:defRPr sz="1600"/>
            </a:lvl1pPr>
            <a:lvl2pPr lvl="1" algn="ctr" rtl="0">
              <a:lnSpc>
                <a:spcPct val="100000"/>
              </a:lnSpc>
              <a:spcBef>
                <a:spcPts val="1200"/>
              </a:spcBef>
              <a:spcAft>
                <a:spcPts val="0"/>
              </a:spcAft>
              <a:buClr>
                <a:srgbClr val="142850"/>
              </a:buClr>
              <a:buSzPts val="1600"/>
              <a:buFont typeface="Red Hat Text"/>
              <a:buChar char="○"/>
              <a:defRPr sz="1600"/>
            </a:lvl2pPr>
            <a:lvl3pPr lvl="2" algn="ctr" rtl="0">
              <a:lnSpc>
                <a:spcPct val="100000"/>
              </a:lnSpc>
              <a:spcBef>
                <a:spcPts val="0"/>
              </a:spcBef>
              <a:spcAft>
                <a:spcPts val="0"/>
              </a:spcAft>
              <a:buClr>
                <a:srgbClr val="142850"/>
              </a:buClr>
              <a:buSzPts val="1600"/>
              <a:buFont typeface="Red Hat Text"/>
              <a:buChar char="■"/>
              <a:defRPr sz="1600"/>
            </a:lvl3pPr>
            <a:lvl4pPr lvl="3" algn="ctr" rtl="0">
              <a:lnSpc>
                <a:spcPct val="100000"/>
              </a:lnSpc>
              <a:spcBef>
                <a:spcPts val="0"/>
              </a:spcBef>
              <a:spcAft>
                <a:spcPts val="0"/>
              </a:spcAft>
              <a:buClr>
                <a:srgbClr val="142850"/>
              </a:buClr>
              <a:buSzPts val="1600"/>
              <a:buFont typeface="Red Hat Text"/>
              <a:buChar char="●"/>
              <a:defRPr sz="1600"/>
            </a:lvl4pPr>
            <a:lvl5pPr lvl="4" algn="ctr" rtl="0">
              <a:lnSpc>
                <a:spcPct val="100000"/>
              </a:lnSpc>
              <a:spcBef>
                <a:spcPts val="0"/>
              </a:spcBef>
              <a:spcAft>
                <a:spcPts val="0"/>
              </a:spcAft>
              <a:buClr>
                <a:srgbClr val="142850"/>
              </a:buClr>
              <a:buSzPts val="1600"/>
              <a:buFont typeface="Red Hat Text"/>
              <a:buChar char="○"/>
              <a:defRPr sz="1600"/>
            </a:lvl5pPr>
            <a:lvl6pPr lvl="5" algn="ctr" rtl="0">
              <a:lnSpc>
                <a:spcPct val="100000"/>
              </a:lnSpc>
              <a:spcBef>
                <a:spcPts val="0"/>
              </a:spcBef>
              <a:spcAft>
                <a:spcPts val="0"/>
              </a:spcAft>
              <a:buClr>
                <a:srgbClr val="142850"/>
              </a:buClr>
              <a:buSzPts val="1600"/>
              <a:buFont typeface="Red Hat Text"/>
              <a:buChar char="■"/>
              <a:defRPr sz="1600"/>
            </a:lvl6pPr>
            <a:lvl7pPr lvl="6" algn="ctr" rtl="0">
              <a:lnSpc>
                <a:spcPct val="100000"/>
              </a:lnSpc>
              <a:spcBef>
                <a:spcPts val="0"/>
              </a:spcBef>
              <a:spcAft>
                <a:spcPts val="0"/>
              </a:spcAft>
              <a:buClr>
                <a:srgbClr val="142850"/>
              </a:buClr>
              <a:buSzPts val="1600"/>
              <a:buFont typeface="Red Hat Text"/>
              <a:buChar char="●"/>
              <a:defRPr sz="1600"/>
            </a:lvl7pPr>
            <a:lvl8pPr lvl="7" algn="ctr" rtl="0">
              <a:lnSpc>
                <a:spcPct val="100000"/>
              </a:lnSpc>
              <a:spcBef>
                <a:spcPts val="0"/>
              </a:spcBef>
              <a:spcAft>
                <a:spcPts val="0"/>
              </a:spcAft>
              <a:buClr>
                <a:srgbClr val="142850"/>
              </a:buClr>
              <a:buSzPts val="1600"/>
              <a:buFont typeface="Red Hat Text"/>
              <a:buChar char="○"/>
              <a:defRPr sz="1600"/>
            </a:lvl8pPr>
            <a:lvl9pPr lvl="8" algn="ctr" rtl="0">
              <a:lnSpc>
                <a:spcPct val="100000"/>
              </a:lnSpc>
              <a:spcBef>
                <a:spcPts val="0"/>
              </a:spcBef>
              <a:spcAft>
                <a:spcPts val="0"/>
              </a:spcAft>
              <a:buClr>
                <a:srgbClr val="142850"/>
              </a:buClr>
              <a:buSzPts val="1600"/>
              <a:buFont typeface="Red Hat Text"/>
              <a:buChar char="■"/>
              <a:defRPr sz="1600"/>
            </a:lvl9pPr>
          </a:lstStyle>
          <a:p>
            <a:endParaRPr/>
          </a:p>
        </p:txBody>
      </p:sp>
      <p:sp>
        <p:nvSpPr>
          <p:cNvPr id="251" name="Google Shape;251;p26"/>
          <p:cNvSpPr txBox="1">
            <a:spLocks noGrp="1"/>
          </p:cNvSpPr>
          <p:nvPr>
            <p:ph type="title"/>
          </p:nvPr>
        </p:nvSpPr>
        <p:spPr>
          <a:xfrm>
            <a:off x="715050" y="358100"/>
            <a:ext cx="7713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800"/>
              <a:buFont typeface="Ramabhadra"/>
              <a:buNone/>
              <a:defRPr>
                <a:solidFill>
                  <a:schemeClr val="accent1"/>
                </a:solidFill>
              </a:defRPr>
            </a:lvl1pPr>
            <a:lvl2pPr lvl="1"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2pPr>
            <a:lvl3pPr lvl="2"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3pPr>
            <a:lvl4pPr lvl="3"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4pPr>
            <a:lvl5pPr lvl="4"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5pPr>
            <a:lvl6pPr lvl="5"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6pPr>
            <a:lvl7pPr lvl="6"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7pPr>
            <a:lvl8pPr lvl="7"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8pPr>
            <a:lvl9pPr lvl="8"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1">
  <p:cSld name="BLANK_1_1_1_1_1_1_2_1">
    <p:spTree>
      <p:nvGrpSpPr>
        <p:cNvPr id="1" name="Shape 262"/>
        <p:cNvGrpSpPr/>
        <p:nvPr/>
      </p:nvGrpSpPr>
      <p:grpSpPr>
        <a:xfrm>
          <a:off x="0" y="0"/>
          <a:ext cx="0" cy="0"/>
          <a:chOff x="0" y="0"/>
          <a:chExt cx="0" cy="0"/>
        </a:xfrm>
      </p:grpSpPr>
      <p:grpSp>
        <p:nvGrpSpPr>
          <p:cNvPr id="263" name="Google Shape;263;p28"/>
          <p:cNvGrpSpPr/>
          <p:nvPr/>
        </p:nvGrpSpPr>
        <p:grpSpPr>
          <a:xfrm>
            <a:off x="-2021398" y="-280488"/>
            <a:ext cx="13186853" cy="5587491"/>
            <a:chOff x="-2021398" y="-280488"/>
            <a:chExt cx="13186853" cy="5587491"/>
          </a:xfrm>
        </p:grpSpPr>
        <p:grpSp>
          <p:nvGrpSpPr>
            <p:cNvPr id="264" name="Google Shape;264;p28"/>
            <p:cNvGrpSpPr/>
            <p:nvPr/>
          </p:nvGrpSpPr>
          <p:grpSpPr>
            <a:xfrm>
              <a:off x="-2021398" y="-280488"/>
              <a:ext cx="3285628" cy="5470491"/>
              <a:chOff x="-2021398" y="-280488"/>
              <a:chExt cx="3285628" cy="5470491"/>
            </a:xfrm>
          </p:grpSpPr>
          <p:pic>
            <p:nvPicPr>
              <p:cNvPr id="265" name="Google Shape;265;p28"/>
              <p:cNvPicPr preferRelativeResize="0"/>
              <p:nvPr/>
            </p:nvPicPr>
            <p:blipFill>
              <a:blip r:embed="rId2">
                <a:alphaModFix/>
              </a:blip>
              <a:stretch>
                <a:fillRect/>
              </a:stretch>
            </p:blipFill>
            <p:spPr>
              <a:xfrm rot="5400000">
                <a:off x="-3112423" y="810537"/>
                <a:ext cx="5423976" cy="3241926"/>
              </a:xfrm>
              <a:prstGeom prst="rect">
                <a:avLst/>
              </a:prstGeom>
              <a:noFill/>
              <a:ln>
                <a:noFill/>
              </a:ln>
            </p:spPr>
          </p:pic>
          <p:sp>
            <p:nvSpPr>
              <p:cNvPr id="266" name="Google Shape;266;p28"/>
              <p:cNvSpPr/>
              <p:nvPr/>
            </p:nvSpPr>
            <p:spPr>
              <a:xfrm rot="10800000" flipH="1">
                <a:off x="-980170" y="-153175"/>
                <a:ext cx="1381200" cy="2023500"/>
              </a:xfrm>
              <a:prstGeom prst="round1Rect">
                <a:avLst>
                  <a:gd name="adj" fmla="val 50000"/>
                </a:avLst>
              </a:prstGeom>
              <a:gradFill>
                <a:gsLst>
                  <a:gs pos="0">
                    <a:schemeClr val="accent1"/>
                  </a:gs>
                  <a:gs pos="63000">
                    <a:srgbClr val="194175"/>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8"/>
              <p:cNvSpPr/>
              <p:nvPr/>
            </p:nvSpPr>
            <p:spPr>
              <a:xfrm rot="10800000">
                <a:off x="-980184" y="2606537"/>
                <a:ext cx="2200736" cy="2583466"/>
              </a:xfrm>
              <a:custGeom>
                <a:avLst/>
                <a:gdLst/>
                <a:ahLst/>
                <a:cxnLst/>
                <a:rect l="l" t="t" r="r" b="b"/>
                <a:pathLst>
                  <a:path w="30112" h="35350" extrusionOk="0">
                    <a:moveTo>
                      <a:pt x="30111" y="0"/>
                    </a:moveTo>
                    <a:lnTo>
                      <a:pt x="0" y="0"/>
                    </a:lnTo>
                    <a:lnTo>
                      <a:pt x="17169" y="32016"/>
                    </a:lnTo>
                    <a:cubicBezTo>
                      <a:pt x="18265" y="34064"/>
                      <a:pt x="20408" y="35350"/>
                      <a:pt x="22753" y="35350"/>
                    </a:cubicBezTo>
                    <a:lnTo>
                      <a:pt x="30111" y="35350"/>
                    </a:lnTo>
                    <a:close/>
                  </a:path>
                </a:pathLst>
              </a:custGeom>
              <a:gradFill>
                <a:gsLst>
                  <a:gs pos="0">
                    <a:schemeClr val="accent6"/>
                  </a:gs>
                  <a:gs pos="100000">
                    <a:schemeClr val="accent5"/>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8"/>
              <p:cNvSpPr/>
              <p:nvPr/>
            </p:nvSpPr>
            <p:spPr>
              <a:xfrm flipH="1">
                <a:off x="-49362" y="3718588"/>
                <a:ext cx="1313592" cy="1462763"/>
              </a:xfrm>
              <a:custGeom>
                <a:avLst/>
                <a:gdLst/>
                <a:ahLst/>
                <a:cxnLst/>
                <a:rect l="l" t="t" r="r" b="b"/>
                <a:pathLst>
                  <a:path w="26004" h="28957" extrusionOk="0">
                    <a:moveTo>
                      <a:pt x="16931" y="1"/>
                    </a:moveTo>
                    <a:cubicBezTo>
                      <a:pt x="16062" y="1"/>
                      <a:pt x="15276" y="477"/>
                      <a:pt x="14871" y="1239"/>
                    </a:cubicBezTo>
                    <a:lnTo>
                      <a:pt x="0" y="28957"/>
                    </a:lnTo>
                    <a:lnTo>
                      <a:pt x="11490" y="28957"/>
                    </a:lnTo>
                    <a:lnTo>
                      <a:pt x="25182" y="3418"/>
                    </a:lnTo>
                    <a:cubicBezTo>
                      <a:pt x="26003" y="1870"/>
                      <a:pt x="24872" y="1"/>
                      <a:pt x="231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9" name="Google Shape;269;p28"/>
              <p:cNvCxnSpPr/>
              <p:nvPr/>
            </p:nvCxnSpPr>
            <p:spPr>
              <a:xfrm rot="10800000">
                <a:off x="-133745" y="2037184"/>
                <a:ext cx="803700" cy="1498500"/>
              </a:xfrm>
              <a:prstGeom prst="straightConnector1">
                <a:avLst/>
              </a:prstGeom>
              <a:noFill/>
              <a:ln w="19050" cap="flat" cmpd="sng">
                <a:solidFill>
                  <a:schemeClr val="accent1"/>
                </a:solidFill>
                <a:prstDash val="solid"/>
                <a:round/>
                <a:headEnd type="none" w="med" len="med"/>
                <a:tailEnd type="none" w="med" len="med"/>
              </a:ln>
            </p:spPr>
          </p:cxnSp>
          <p:sp>
            <p:nvSpPr>
              <p:cNvPr id="270" name="Google Shape;270;p28"/>
              <p:cNvSpPr/>
              <p:nvPr/>
            </p:nvSpPr>
            <p:spPr>
              <a:xfrm>
                <a:off x="341500" y="1930000"/>
                <a:ext cx="747202" cy="831749"/>
              </a:xfrm>
              <a:custGeom>
                <a:avLst/>
                <a:gdLst/>
                <a:ahLst/>
                <a:cxnLst/>
                <a:rect l="l" t="t" r="r" b="b"/>
                <a:pathLst>
                  <a:path w="13884" h="15455" extrusionOk="0">
                    <a:moveTo>
                      <a:pt x="9037" y="15454"/>
                    </a:moveTo>
                    <a:lnTo>
                      <a:pt x="12335" y="15454"/>
                    </a:lnTo>
                    <a:cubicBezTo>
                      <a:pt x="13276" y="15454"/>
                      <a:pt x="13883" y="14454"/>
                      <a:pt x="13443" y="13633"/>
                    </a:cubicBezTo>
                    <a:lnTo>
                      <a:pt x="6132" y="0"/>
                    </a:lnTo>
                    <a:lnTo>
                      <a:pt x="0" y="0"/>
                    </a:lnTo>
                    <a:lnTo>
                      <a:pt x="7930" y="14799"/>
                    </a:lnTo>
                    <a:cubicBezTo>
                      <a:pt x="8144" y="15204"/>
                      <a:pt x="8573" y="15454"/>
                      <a:pt x="9037" y="15454"/>
                    </a:cubicBezTo>
                    <a:close/>
                  </a:path>
                </a:pathLst>
              </a:custGeom>
              <a:gradFill>
                <a:gsLst>
                  <a:gs pos="0">
                    <a:schemeClr val="accent1"/>
                  </a:gs>
                  <a:gs pos="63000">
                    <a:srgbClr val="194175"/>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28"/>
            <p:cNvGrpSpPr/>
            <p:nvPr/>
          </p:nvGrpSpPr>
          <p:grpSpPr>
            <a:xfrm flipH="1">
              <a:off x="7879827" y="-163488"/>
              <a:ext cx="3285628" cy="5470491"/>
              <a:chOff x="-2021398" y="-280488"/>
              <a:chExt cx="3285628" cy="5470491"/>
            </a:xfrm>
          </p:grpSpPr>
          <p:pic>
            <p:nvPicPr>
              <p:cNvPr id="272" name="Google Shape;272;p28"/>
              <p:cNvPicPr preferRelativeResize="0"/>
              <p:nvPr/>
            </p:nvPicPr>
            <p:blipFill>
              <a:blip r:embed="rId2">
                <a:alphaModFix/>
              </a:blip>
              <a:stretch>
                <a:fillRect/>
              </a:stretch>
            </p:blipFill>
            <p:spPr>
              <a:xfrm rot="5400000">
                <a:off x="-3112423" y="810537"/>
                <a:ext cx="5423976" cy="3241926"/>
              </a:xfrm>
              <a:prstGeom prst="rect">
                <a:avLst/>
              </a:prstGeom>
              <a:noFill/>
              <a:ln>
                <a:noFill/>
              </a:ln>
            </p:spPr>
          </p:pic>
          <p:sp>
            <p:nvSpPr>
              <p:cNvPr id="273" name="Google Shape;273;p28"/>
              <p:cNvSpPr/>
              <p:nvPr/>
            </p:nvSpPr>
            <p:spPr>
              <a:xfrm rot="10800000" flipH="1">
                <a:off x="-980170" y="-153175"/>
                <a:ext cx="1381200" cy="2023500"/>
              </a:xfrm>
              <a:prstGeom prst="round1Rect">
                <a:avLst>
                  <a:gd name="adj" fmla="val 50000"/>
                </a:avLst>
              </a:prstGeom>
              <a:gradFill>
                <a:gsLst>
                  <a:gs pos="0">
                    <a:schemeClr val="accent1"/>
                  </a:gs>
                  <a:gs pos="63000">
                    <a:srgbClr val="194175"/>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8"/>
              <p:cNvSpPr/>
              <p:nvPr/>
            </p:nvSpPr>
            <p:spPr>
              <a:xfrm rot="10800000">
                <a:off x="-980184" y="2606537"/>
                <a:ext cx="2200736" cy="2583466"/>
              </a:xfrm>
              <a:custGeom>
                <a:avLst/>
                <a:gdLst/>
                <a:ahLst/>
                <a:cxnLst/>
                <a:rect l="l" t="t" r="r" b="b"/>
                <a:pathLst>
                  <a:path w="30112" h="35350" extrusionOk="0">
                    <a:moveTo>
                      <a:pt x="30111" y="0"/>
                    </a:moveTo>
                    <a:lnTo>
                      <a:pt x="0" y="0"/>
                    </a:lnTo>
                    <a:lnTo>
                      <a:pt x="17169" y="32016"/>
                    </a:lnTo>
                    <a:cubicBezTo>
                      <a:pt x="18265" y="34064"/>
                      <a:pt x="20408" y="35350"/>
                      <a:pt x="22753" y="35350"/>
                    </a:cubicBezTo>
                    <a:lnTo>
                      <a:pt x="30111" y="35350"/>
                    </a:lnTo>
                    <a:close/>
                  </a:path>
                </a:pathLst>
              </a:custGeom>
              <a:gradFill>
                <a:gsLst>
                  <a:gs pos="0">
                    <a:schemeClr val="accent6"/>
                  </a:gs>
                  <a:gs pos="100000">
                    <a:schemeClr val="accent5"/>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8"/>
              <p:cNvSpPr/>
              <p:nvPr/>
            </p:nvSpPr>
            <p:spPr>
              <a:xfrm flipH="1">
                <a:off x="-49362" y="3718588"/>
                <a:ext cx="1313592" cy="1462763"/>
              </a:xfrm>
              <a:custGeom>
                <a:avLst/>
                <a:gdLst/>
                <a:ahLst/>
                <a:cxnLst/>
                <a:rect l="l" t="t" r="r" b="b"/>
                <a:pathLst>
                  <a:path w="26004" h="28957" extrusionOk="0">
                    <a:moveTo>
                      <a:pt x="16931" y="1"/>
                    </a:moveTo>
                    <a:cubicBezTo>
                      <a:pt x="16062" y="1"/>
                      <a:pt x="15276" y="477"/>
                      <a:pt x="14871" y="1239"/>
                    </a:cubicBezTo>
                    <a:lnTo>
                      <a:pt x="0" y="28957"/>
                    </a:lnTo>
                    <a:lnTo>
                      <a:pt x="11490" y="28957"/>
                    </a:lnTo>
                    <a:lnTo>
                      <a:pt x="25182" y="3418"/>
                    </a:lnTo>
                    <a:cubicBezTo>
                      <a:pt x="26003" y="1870"/>
                      <a:pt x="24872" y="1"/>
                      <a:pt x="231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6" name="Google Shape;276;p28"/>
              <p:cNvCxnSpPr/>
              <p:nvPr/>
            </p:nvCxnSpPr>
            <p:spPr>
              <a:xfrm rot="10800000">
                <a:off x="-133745" y="2037184"/>
                <a:ext cx="803700" cy="1498500"/>
              </a:xfrm>
              <a:prstGeom prst="straightConnector1">
                <a:avLst/>
              </a:prstGeom>
              <a:noFill/>
              <a:ln w="19050" cap="flat" cmpd="sng">
                <a:solidFill>
                  <a:schemeClr val="accent1"/>
                </a:solidFill>
                <a:prstDash val="solid"/>
                <a:round/>
                <a:headEnd type="none" w="med" len="med"/>
                <a:tailEnd type="none" w="med" len="med"/>
              </a:ln>
            </p:spPr>
          </p:cxnSp>
          <p:sp>
            <p:nvSpPr>
              <p:cNvPr id="277" name="Google Shape;277;p28"/>
              <p:cNvSpPr/>
              <p:nvPr/>
            </p:nvSpPr>
            <p:spPr>
              <a:xfrm>
                <a:off x="341500" y="1930000"/>
                <a:ext cx="747202" cy="831749"/>
              </a:xfrm>
              <a:custGeom>
                <a:avLst/>
                <a:gdLst/>
                <a:ahLst/>
                <a:cxnLst/>
                <a:rect l="l" t="t" r="r" b="b"/>
                <a:pathLst>
                  <a:path w="13884" h="15455" extrusionOk="0">
                    <a:moveTo>
                      <a:pt x="9037" y="15454"/>
                    </a:moveTo>
                    <a:lnTo>
                      <a:pt x="12335" y="15454"/>
                    </a:lnTo>
                    <a:cubicBezTo>
                      <a:pt x="13276" y="15454"/>
                      <a:pt x="13883" y="14454"/>
                      <a:pt x="13443" y="13633"/>
                    </a:cubicBezTo>
                    <a:lnTo>
                      <a:pt x="6132" y="0"/>
                    </a:lnTo>
                    <a:lnTo>
                      <a:pt x="0" y="0"/>
                    </a:lnTo>
                    <a:lnTo>
                      <a:pt x="7930" y="14799"/>
                    </a:lnTo>
                    <a:cubicBezTo>
                      <a:pt x="8144" y="15204"/>
                      <a:pt x="8573" y="15454"/>
                      <a:pt x="9037" y="15454"/>
                    </a:cubicBezTo>
                    <a:close/>
                  </a:path>
                </a:pathLst>
              </a:custGeom>
              <a:gradFill>
                <a:gsLst>
                  <a:gs pos="0">
                    <a:schemeClr val="accent1"/>
                  </a:gs>
                  <a:gs pos="63000">
                    <a:srgbClr val="194175"/>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8" name="Google Shape;278;p28"/>
          <p:cNvSpPr txBox="1">
            <a:spLocks noGrp="1"/>
          </p:cNvSpPr>
          <p:nvPr>
            <p:ph type="ctrTitle"/>
          </p:nvPr>
        </p:nvSpPr>
        <p:spPr>
          <a:xfrm>
            <a:off x="2430025" y="669825"/>
            <a:ext cx="4284000" cy="99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79" name="Google Shape;279;p28"/>
          <p:cNvSpPr txBox="1">
            <a:spLocks noGrp="1"/>
          </p:cNvSpPr>
          <p:nvPr>
            <p:ph type="subTitle" idx="1"/>
          </p:nvPr>
        </p:nvSpPr>
        <p:spPr>
          <a:xfrm>
            <a:off x="2425075" y="1646825"/>
            <a:ext cx="4293900" cy="95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80" name="Google Shape;280;p28"/>
          <p:cNvSpPr txBox="1"/>
          <p:nvPr/>
        </p:nvSpPr>
        <p:spPr>
          <a:xfrm>
            <a:off x="2122375" y="3363700"/>
            <a:ext cx="4899300" cy="92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latin typeface="Raleway Medium"/>
                <a:ea typeface="Raleway Medium"/>
                <a:cs typeface="Raleway Medium"/>
                <a:sym typeface="Raleway Medium"/>
              </a:rPr>
              <a:t>CREDITS: This presentation template was created by</a:t>
            </a:r>
            <a:r>
              <a:rPr lang="en">
                <a:solidFill>
                  <a:schemeClr val="accent1"/>
                </a:solidFill>
                <a:latin typeface="Raleway"/>
                <a:ea typeface="Raleway"/>
                <a:cs typeface="Raleway"/>
                <a:sym typeface="Raleway"/>
              </a:rPr>
              <a:t> </a:t>
            </a:r>
            <a:r>
              <a:rPr lang="en" b="1">
                <a:solidFill>
                  <a:schemeClr val="accent1"/>
                </a:solidFill>
                <a:uFill>
                  <a:noFill/>
                </a:uFill>
                <a:latin typeface="Raleway"/>
                <a:ea typeface="Raleway"/>
                <a:cs typeface="Raleway"/>
                <a:sym typeface="Raleway"/>
                <a:hlinkClick r:id="rId3">
                  <a:extLst>
                    <a:ext uri="{A12FA001-AC4F-418D-AE19-62706E023703}">
                      <ahyp:hlinkClr xmlns:ahyp="http://schemas.microsoft.com/office/drawing/2018/hyperlinkcolor" val="tx"/>
                    </a:ext>
                  </a:extLst>
                </a:hlinkClick>
              </a:rPr>
              <a:t>Slidesgo</a:t>
            </a:r>
            <a:r>
              <a:rPr lang="en">
                <a:solidFill>
                  <a:schemeClr val="accent1"/>
                </a:solidFill>
                <a:latin typeface="Raleway Medium"/>
                <a:ea typeface="Raleway Medium"/>
                <a:cs typeface="Raleway Medium"/>
                <a:sym typeface="Raleway Medium"/>
              </a:rPr>
              <a:t>, including icons by</a:t>
            </a:r>
            <a:r>
              <a:rPr lang="en">
                <a:solidFill>
                  <a:schemeClr val="accent1"/>
                </a:solidFill>
                <a:latin typeface="Raleway"/>
                <a:ea typeface="Raleway"/>
                <a:cs typeface="Raleway"/>
                <a:sym typeface="Raleway"/>
              </a:rPr>
              <a:t> </a:t>
            </a:r>
            <a:r>
              <a:rPr lang="en" b="1">
                <a:solidFill>
                  <a:schemeClr val="accent1"/>
                </a:solidFill>
                <a:uFill>
                  <a:noFill/>
                </a:uFill>
                <a:latin typeface="Raleway"/>
                <a:ea typeface="Raleway"/>
                <a:cs typeface="Raleway"/>
                <a:sym typeface="Raleway"/>
                <a:hlinkClick r:id="rId4">
                  <a:extLst>
                    <a:ext uri="{A12FA001-AC4F-418D-AE19-62706E023703}">
                      <ahyp:hlinkClr xmlns:ahyp="http://schemas.microsoft.com/office/drawing/2018/hyperlinkcolor" val="tx"/>
                    </a:ext>
                  </a:extLst>
                </a:hlinkClick>
              </a:rPr>
              <a:t>Flaticon</a:t>
            </a:r>
            <a:r>
              <a:rPr lang="en">
                <a:solidFill>
                  <a:schemeClr val="accent1"/>
                </a:solidFill>
                <a:latin typeface="Raleway Medium"/>
                <a:ea typeface="Raleway Medium"/>
                <a:cs typeface="Raleway Medium"/>
                <a:sym typeface="Raleway Medium"/>
              </a:rPr>
              <a:t>, infographics &amp;</a:t>
            </a:r>
            <a:r>
              <a:rPr lang="en">
                <a:solidFill>
                  <a:schemeClr val="accent1"/>
                </a:solidFill>
                <a:latin typeface="Raleway"/>
                <a:ea typeface="Raleway"/>
                <a:cs typeface="Raleway"/>
                <a:sym typeface="Raleway"/>
              </a:rPr>
              <a:t> </a:t>
            </a:r>
            <a:r>
              <a:rPr lang="en">
                <a:solidFill>
                  <a:schemeClr val="accent1"/>
                </a:solidFill>
                <a:latin typeface="Raleway Medium"/>
                <a:ea typeface="Raleway Medium"/>
                <a:cs typeface="Raleway Medium"/>
                <a:sym typeface="Raleway Medium"/>
              </a:rPr>
              <a:t>images by </a:t>
            </a:r>
            <a:r>
              <a:rPr lang="en" b="1">
                <a:solidFill>
                  <a:schemeClr val="accent1"/>
                </a:solidFill>
                <a:uFill>
                  <a:noFill/>
                </a:uFill>
                <a:latin typeface="Raleway"/>
                <a:ea typeface="Raleway"/>
                <a:cs typeface="Raleway"/>
                <a:sym typeface="Raleway"/>
                <a:hlinkClick r:id="rId5">
                  <a:extLst>
                    <a:ext uri="{A12FA001-AC4F-418D-AE19-62706E023703}">
                      <ahyp:hlinkClr xmlns:ahyp="http://schemas.microsoft.com/office/drawing/2018/hyperlinkcolor" val="tx"/>
                    </a:ext>
                  </a:extLst>
                </a:hlinkClick>
              </a:rPr>
              <a:t>Freepik</a:t>
            </a:r>
            <a:endParaRPr b="1">
              <a:solidFill>
                <a:schemeClr val="accent1"/>
              </a:solidFill>
              <a:latin typeface="Raleway"/>
              <a:ea typeface="Raleway"/>
              <a:cs typeface="Raleway"/>
              <a:sym typeface="Raleway"/>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81"/>
        <p:cNvGrpSpPr/>
        <p:nvPr/>
      </p:nvGrpSpPr>
      <p:grpSpPr>
        <a:xfrm>
          <a:off x="0" y="0"/>
          <a:ext cx="0" cy="0"/>
          <a:chOff x="0" y="0"/>
          <a:chExt cx="0" cy="0"/>
        </a:xfrm>
      </p:grpSpPr>
      <p:grpSp>
        <p:nvGrpSpPr>
          <p:cNvPr id="282" name="Google Shape;282;p29"/>
          <p:cNvGrpSpPr/>
          <p:nvPr/>
        </p:nvGrpSpPr>
        <p:grpSpPr>
          <a:xfrm>
            <a:off x="-289287" y="-577506"/>
            <a:ext cx="10470663" cy="5721007"/>
            <a:chOff x="-289287" y="-577506"/>
            <a:chExt cx="10470663" cy="5721007"/>
          </a:xfrm>
        </p:grpSpPr>
        <p:sp>
          <p:nvSpPr>
            <p:cNvPr id="283" name="Google Shape;283;p29"/>
            <p:cNvSpPr/>
            <p:nvPr/>
          </p:nvSpPr>
          <p:spPr>
            <a:xfrm flipH="1">
              <a:off x="-227693" y="-82087"/>
              <a:ext cx="1585322" cy="1861089"/>
            </a:xfrm>
            <a:custGeom>
              <a:avLst/>
              <a:gdLst/>
              <a:ahLst/>
              <a:cxnLst/>
              <a:rect l="l" t="t" r="r" b="b"/>
              <a:pathLst>
                <a:path w="30112" h="35350" extrusionOk="0">
                  <a:moveTo>
                    <a:pt x="30111" y="0"/>
                  </a:moveTo>
                  <a:lnTo>
                    <a:pt x="0" y="0"/>
                  </a:lnTo>
                  <a:lnTo>
                    <a:pt x="17169" y="32016"/>
                  </a:lnTo>
                  <a:cubicBezTo>
                    <a:pt x="18265" y="34064"/>
                    <a:pt x="20408" y="35350"/>
                    <a:pt x="22753" y="35350"/>
                  </a:cubicBezTo>
                  <a:lnTo>
                    <a:pt x="30111" y="35350"/>
                  </a:lnTo>
                  <a:close/>
                </a:path>
              </a:pathLst>
            </a:custGeom>
            <a:gradFill>
              <a:gsLst>
                <a:gs pos="0">
                  <a:schemeClr val="accent6"/>
                </a:gs>
                <a:gs pos="100000">
                  <a:schemeClr val="accent5"/>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9"/>
            <p:cNvSpPr/>
            <p:nvPr/>
          </p:nvSpPr>
          <p:spPr>
            <a:xfrm rot="3397010" flipH="1">
              <a:off x="21768" y="-360169"/>
              <a:ext cx="1298627" cy="1444518"/>
            </a:xfrm>
            <a:custGeom>
              <a:avLst/>
              <a:gdLst/>
              <a:ahLst/>
              <a:cxnLst/>
              <a:rect l="l" t="t" r="r" b="b"/>
              <a:pathLst>
                <a:path w="13895" h="15456" extrusionOk="0">
                  <a:moveTo>
                    <a:pt x="4846" y="15455"/>
                  </a:moveTo>
                  <a:lnTo>
                    <a:pt x="1548" y="15455"/>
                  </a:lnTo>
                  <a:cubicBezTo>
                    <a:pt x="608" y="15455"/>
                    <a:pt x="0" y="14455"/>
                    <a:pt x="453" y="13634"/>
                  </a:cubicBezTo>
                  <a:lnTo>
                    <a:pt x="7763" y="1"/>
                  </a:lnTo>
                  <a:lnTo>
                    <a:pt x="13895" y="1"/>
                  </a:lnTo>
                  <a:lnTo>
                    <a:pt x="5953" y="14800"/>
                  </a:lnTo>
                  <a:cubicBezTo>
                    <a:pt x="5739" y="15205"/>
                    <a:pt x="5311" y="15455"/>
                    <a:pt x="4846" y="15455"/>
                  </a:cubicBezTo>
                  <a:close/>
                </a:path>
              </a:pathLst>
            </a:custGeom>
            <a:gradFill>
              <a:gsLst>
                <a:gs pos="0">
                  <a:schemeClr val="accent3"/>
                </a:gs>
                <a:gs pos="34000">
                  <a:srgbClr val="FAB93C"/>
                </a:gs>
                <a:gs pos="100000">
                  <a:schemeClr val="accent4"/>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9"/>
            <p:cNvSpPr/>
            <p:nvPr/>
          </p:nvSpPr>
          <p:spPr>
            <a:xfrm>
              <a:off x="7613825" y="4684125"/>
              <a:ext cx="1698150" cy="459376"/>
            </a:xfrm>
            <a:custGeom>
              <a:avLst/>
              <a:gdLst/>
              <a:ahLst/>
              <a:cxnLst/>
              <a:rect l="l" t="t" r="r" b="b"/>
              <a:pathLst>
                <a:path w="22361" h="6049" extrusionOk="0">
                  <a:moveTo>
                    <a:pt x="19336" y="6049"/>
                  </a:moveTo>
                  <a:lnTo>
                    <a:pt x="3024" y="6049"/>
                  </a:lnTo>
                  <a:cubicBezTo>
                    <a:pt x="1358" y="6049"/>
                    <a:pt x="0" y="4692"/>
                    <a:pt x="0" y="3025"/>
                  </a:cubicBezTo>
                  <a:lnTo>
                    <a:pt x="0" y="3025"/>
                  </a:lnTo>
                  <a:cubicBezTo>
                    <a:pt x="0" y="1358"/>
                    <a:pt x="1358" y="1"/>
                    <a:pt x="3024" y="1"/>
                  </a:cubicBezTo>
                  <a:lnTo>
                    <a:pt x="19336" y="1"/>
                  </a:lnTo>
                  <a:cubicBezTo>
                    <a:pt x="21003" y="1"/>
                    <a:pt x="22360" y="1358"/>
                    <a:pt x="22360" y="3025"/>
                  </a:cubicBezTo>
                  <a:lnTo>
                    <a:pt x="22360" y="3025"/>
                  </a:lnTo>
                  <a:cubicBezTo>
                    <a:pt x="22360" y="4692"/>
                    <a:pt x="21003" y="6049"/>
                    <a:pt x="19336" y="6049"/>
                  </a:cubicBezTo>
                  <a:close/>
                </a:path>
              </a:pathLst>
            </a:custGeom>
            <a:gradFill>
              <a:gsLst>
                <a:gs pos="0">
                  <a:schemeClr val="accent6"/>
                </a:gs>
                <a:gs pos="100000">
                  <a:schemeClr val="accent5"/>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9"/>
            <p:cNvSpPr/>
            <p:nvPr/>
          </p:nvSpPr>
          <p:spPr>
            <a:xfrm>
              <a:off x="8483225" y="0"/>
              <a:ext cx="1698150" cy="459376"/>
            </a:xfrm>
            <a:custGeom>
              <a:avLst/>
              <a:gdLst/>
              <a:ahLst/>
              <a:cxnLst/>
              <a:rect l="l" t="t" r="r" b="b"/>
              <a:pathLst>
                <a:path w="22361" h="6049" extrusionOk="0">
                  <a:moveTo>
                    <a:pt x="19336" y="6049"/>
                  </a:moveTo>
                  <a:lnTo>
                    <a:pt x="3024" y="6049"/>
                  </a:lnTo>
                  <a:cubicBezTo>
                    <a:pt x="1358" y="6049"/>
                    <a:pt x="0" y="4692"/>
                    <a:pt x="0" y="3025"/>
                  </a:cubicBezTo>
                  <a:lnTo>
                    <a:pt x="0" y="3025"/>
                  </a:lnTo>
                  <a:cubicBezTo>
                    <a:pt x="0" y="1358"/>
                    <a:pt x="1358" y="1"/>
                    <a:pt x="3024" y="1"/>
                  </a:cubicBezTo>
                  <a:lnTo>
                    <a:pt x="19336" y="1"/>
                  </a:lnTo>
                  <a:cubicBezTo>
                    <a:pt x="21003" y="1"/>
                    <a:pt x="22360" y="1358"/>
                    <a:pt x="22360" y="3025"/>
                  </a:cubicBezTo>
                  <a:lnTo>
                    <a:pt x="22360" y="3025"/>
                  </a:lnTo>
                  <a:cubicBezTo>
                    <a:pt x="22360" y="4692"/>
                    <a:pt x="21003" y="6049"/>
                    <a:pt x="19336" y="6049"/>
                  </a:cubicBezTo>
                  <a:close/>
                </a:path>
              </a:pathLst>
            </a:custGeom>
            <a:gradFill>
              <a:gsLst>
                <a:gs pos="0">
                  <a:schemeClr val="accent6"/>
                </a:gs>
                <a:gs pos="100000">
                  <a:schemeClr val="accent5"/>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2">
  <p:cSld name="CUSTOM_8">
    <p:spTree>
      <p:nvGrpSpPr>
        <p:cNvPr id="1" name="Shape 287"/>
        <p:cNvGrpSpPr/>
        <p:nvPr/>
      </p:nvGrpSpPr>
      <p:grpSpPr>
        <a:xfrm>
          <a:off x="0" y="0"/>
          <a:ext cx="0" cy="0"/>
          <a:chOff x="0" y="0"/>
          <a:chExt cx="0" cy="0"/>
        </a:xfrm>
      </p:grpSpPr>
      <p:grpSp>
        <p:nvGrpSpPr>
          <p:cNvPr id="288" name="Google Shape;288;p30"/>
          <p:cNvGrpSpPr/>
          <p:nvPr/>
        </p:nvGrpSpPr>
        <p:grpSpPr>
          <a:xfrm>
            <a:off x="0" y="12"/>
            <a:ext cx="9144007" cy="5143489"/>
            <a:chOff x="0" y="12"/>
            <a:chExt cx="9144007" cy="5143489"/>
          </a:xfrm>
        </p:grpSpPr>
        <p:grpSp>
          <p:nvGrpSpPr>
            <p:cNvPr id="289" name="Google Shape;289;p30"/>
            <p:cNvGrpSpPr/>
            <p:nvPr/>
          </p:nvGrpSpPr>
          <p:grpSpPr>
            <a:xfrm>
              <a:off x="0" y="3592959"/>
              <a:ext cx="2320507" cy="1550542"/>
              <a:chOff x="0" y="3592959"/>
              <a:chExt cx="2320507" cy="1550542"/>
            </a:xfrm>
          </p:grpSpPr>
          <p:sp>
            <p:nvSpPr>
              <p:cNvPr id="290" name="Google Shape;290;p30"/>
              <p:cNvSpPr/>
              <p:nvPr/>
            </p:nvSpPr>
            <p:spPr>
              <a:xfrm>
                <a:off x="0" y="4661800"/>
                <a:ext cx="2320507" cy="481701"/>
              </a:xfrm>
              <a:custGeom>
                <a:avLst/>
                <a:gdLst/>
                <a:ahLst/>
                <a:cxnLst/>
                <a:rect l="l" t="t" r="r" b="b"/>
                <a:pathLst>
                  <a:path w="40899" h="8490" extrusionOk="0">
                    <a:moveTo>
                      <a:pt x="37386" y="0"/>
                    </a:moveTo>
                    <a:lnTo>
                      <a:pt x="1" y="0"/>
                    </a:lnTo>
                    <a:lnTo>
                      <a:pt x="1" y="8490"/>
                    </a:lnTo>
                    <a:lnTo>
                      <a:pt x="35850" y="8490"/>
                    </a:lnTo>
                    <a:cubicBezTo>
                      <a:pt x="36898" y="8490"/>
                      <a:pt x="37863" y="7918"/>
                      <a:pt x="38363" y="7001"/>
                    </a:cubicBezTo>
                    <a:lnTo>
                      <a:pt x="39887" y="4132"/>
                    </a:lnTo>
                    <a:cubicBezTo>
                      <a:pt x="40899" y="2263"/>
                      <a:pt x="39529" y="0"/>
                      <a:pt x="37386" y="0"/>
                    </a:cubicBezTo>
                    <a:close/>
                  </a:path>
                </a:pathLst>
              </a:custGeom>
              <a:gradFill>
                <a:gsLst>
                  <a:gs pos="0">
                    <a:schemeClr val="accent3"/>
                  </a:gs>
                  <a:gs pos="34000">
                    <a:srgbClr val="FAB93C"/>
                  </a:gs>
                  <a:gs pos="100000">
                    <a:schemeClr val="accent4"/>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0"/>
              <p:cNvSpPr/>
              <p:nvPr/>
            </p:nvSpPr>
            <p:spPr>
              <a:xfrm>
                <a:off x="0" y="3592959"/>
                <a:ext cx="1139773" cy="1550539"/>
              </a:xfrm>
              <a:custGeom>
                <a:avLst/>
                <a:gdLst/>
                <a:ahLst/>
                <a:cxnLst/>
                <a:rect l="l" t="t" r="r" b="b"/>
                <a:pathLst>
                  <a:path w="24576" h="33433" extrusionOk="0">
                    <a:moveTo>
                      <a:pt x="22611" y="83"/>
                    </a:moveTo>
                    <a:lnTo>
                      <a:pt x="1" y="0"/>
                    </a:lnTo>
                    <a:lnTo>
                      <a:pt x="1" y="33433"/>
                    </a:lnTo>
                    <a:lnTo>
                      <a:pt x="7513" y="33433"/>
                    </a:lnTo>
                    <a:lnTo>
                      <a:pt x="24015" y="2405"/>
                    </a:lnTo>
                    <a:cubicBezTo>
                      <a:pt x="24575" y="1357"/>
                      <a:pt x="23813" y="95"/>
                      <a:pt x="22611" y="83"/>
                    </a:cubicBezTo>
                    <a:close/>
                  </a:path>
                </a:pathLst>
              </a:custGeom>
              <a:gradFill>
                <a:gsLst>
                  <a:gs pos="0">
                    <a:schemeClr val="accent6"/>
                  </a:gs>
                  <a:gs pos="100000">
                    <a:schemeClr val="accent5"/>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0"/>
              <p:cNvSpPr/>
              <p:nvPr/>
            </p:nvSpPr>
            <p:spPr>
              <a:xfrm>
                <a:off x="244913" y="4013000"/>
                <a:ext cx="940363" cy="1046767"/>
              </a:xfrm>
              <a:custGeom>
                <a:avLst/>
                <a:gdLst/>
                <a:ahLst/>
                <a:cxnLst/>
                <a:rect l="l" t="t" r="r" b="b"/>
                <a:pathLst>
                  <a:path w="13884" h="15455" extrusionOk="0">
                    <a:moveTo>
                      <a:pt x="9037" y="15454"/>
                    </a:moveTo>
                    <a:lnTo>
                      <a:pt x="12335" y="15454"/>
                    </a:lnTo>
                    <a:cubicBezTo>
                      <a:pt x="13276" y="15454"/>
                      <a:pt x="13883" y="14454"/>
                      <a:pt x="13443" y="13633"/>
                    </a:cubicBezTo>
                    <a:lnTo>
                      <a:pt x="6132" y="0"/>
                    </a:lnTo>
                    <a:lnTo>
                      <a:pt x="0" y="0"/>
                    </a:lnTo>
                    <a:lnTo>
                      <a:pt x="7930" y="14799"/>
                    </a:lnTo>
                    <a:cubicBezTo>
                      <a:pt x="8144" y="15204"/>
                      <a:pt x="8573" y="15454"/>
                      <a:pt x="9037" y="15454"/>
                    </a:cubicBezTo>
                    <a:close/>
                  </a:path>
                </a:pathLst>
              </a:custGeom>
              <a:gradFill>
                <a:gsLst>
                  <a:gs pos="0">
                    <a:schemeClr val="accent1"/>
                  </a:gs>
                  <a:gs pos="63000">
                    <a:srgbClr val="194175"/>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30"/>
            <p:cNvGrpSpPr/>
            <p:nvPr/>
          </p:nvGrpSpPr>
          <p:grpSpPr>
            <a:xfrm flipH="1">
              <a:off x="7958731" y="12"/>
              <a:ext cx="1185276" cy="1550539"/>
              <a:chOff x="0" y="3592959"/>
              <a:chExt cx="1185276" cy="1550539"/>
            </a:xfrm>
          </p:grpSpPr>
          <p:sp>
            <p:nvSpPr>
              <p:cNvPr id="294" name="Google Shape;294;p30"/>
              <p:cNvSpPr/>
              <p:nvPr/>
            </p:nvSpPr>
            <p:spPr>
              <a:xfrm>
                <a:off x="0" y="3592959"/>
                <a:ext cx="1139773" cy="1550539"/>
              </a:xfrm>
              <a:custGeom>
                <a:avLst/>
                <a:gdLst/>
                <a:ahLst/>
                <a:cxnLst/>
                <a:rect l="l" t="t" r="r" b="b"/>
                <a:pathLst>
                  <a:path w="24576" h="33433" extrusionOk="0">
                    <a:moveTo>
                      <a:pt x="22611" y="83"/>
                    </a:moveTo>
                    <a:lnTo>
                      <a:pt x="1" y="0"/>
                    </a:lnTo>
                    <a:lnTo>
                      <a:pt x="1" y="33433"/>
                    </a:lnTo>
                    <a:lnTo>
                      <a:pt x="7513" y="33433"/>
                    </a:lnTo>
                    <a:lnTo>
                      <a:pt x="24015" y="2405"/>
                    </a:lnTo>
                    <a:cubicBezTo>
                      <a:pt x="24575" y="1357"/>
                      <a:pt x="23813" y="95"/>
                      <a:pt x="22611" y="83"/>
                    </a:cubicBezTo>
                    <a:close/>
                  </a:path>
                </a:pathLst>
              </a:custGeom>
              <a:gradFill>
                <a:gsLst>
                  <a:gs pos="0">
                    <a:schemeClr val="accent6"/>
                  </a:gs>
                  <a:gs pos="100000">
                    <a:schemeClr val="accent5"/>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0"/>
              <p:cNvSpPr/>
              <p:nvPr/>
            </p:nvSpPr>
            <p:spPr>
              <a:xfrm>
                <a:off x="244913" y="4013000"/>
                <a:ext cx="940363" cy="1046767"/>
              </a:xfrm>
              <a:custGeom>
                <a:avLst/>
                <a:gdLst/>
                <a:ahLst/>
                <a:cxnLst/>
                <a:rect l="l" t="t" r="r" b="b"/>
                <a:pathLst>
                  <a:path w="13884" h="15455" extrusionOk="0">
                    <a:moveTo>
                      <a:pt x="9037" y="15454"/>
                    </a:moveTo>
                    <a:lnTo>
                      <a:pt x="12335" y="15454"/>
                    </a:lnTo>
                    <a:cubicBezTo>
                      <a:pt x="13276" y="15454"/>
                      <a:pt x="13883" y="14454"/>
                      <a:pt x="13443" y="13633"/>
                    </a:cubicBezTo>
                    <a:lnTo>
                      <a:pt x="6132" y="0"/>
                    </a:lnTo>
                    <a:lnTo>
                      <a:pt x="0" y="0"/>
                    </a:lnTo>
                    <a:lnTo>
                      <a:pt x="7930" y="14799"/>
                    </a:lnTo>
                    <a:cubicBezTo>
                      <a:pt x="8144" y="15204"/>
                      <a:pt x="8573" y="15454"/>
                      <a:pt x="9037" y="15454"/>
                    </a:cubicBezTo>
                    <a:close/>
                  </a:path>
                </a:pathLst>
              </a:custGeom>
              <a:gradFill>
                <a:gsLst>
                  <a:gs pos="0">
                    <a:schemeClr val="accent1"/>
                  </a:gs>
                  <a:gs pos="63000">
                    <a:srgbClr val="194175"/>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99"/>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grpSp>
        <p:nvGrpSpPr>
          <p:cNvPr id="12" name="Google Shape;12;p3"/>
          <p:cNvGrpSpPr/>
          <p:nvPr/>
        </p:nvGrpSpPr>
        <p:grpSpPr>
          <a:xfrm>
            <a:off x="-959475" y="-172250"/>
            <a:ext cx="11032725" cy="5530000"/>
            <a:chOff x="-959475" y="-172250"/>
            <a:chExt cx="11032725" cy="5530000"/>
          </a:xfrm>
        </p:grpSpPr>
        <p:sp>
          <p:nvSpPr>
            <p:cNvPr id="13" name="Google Shape;13;p3"/>
            <p:cNvSpPr/>
            <p:nvPr/>
          </p:nvSpPr>
          <p:spPr>
            <a:xfrm flipH="1">
              <a:off x="-959475" y="3859250"/>
              <a:ext cx="2522400" cy="1498500"/>
            </a:xfrm>
            <a:prstGeom prst="round2DiagRect">
              <a:avLst>
                <a:gd name="adj1" fmla="val 50000"/>
                <a:gd name="adj2" fmla="val 0"/>
              </a:avLst>
            </a:prstGeom>
            <a:gradFill>
              <a:gsLst>
                <a:gs pos="0">
                  <a:schemeClr val="accent6"/>
                </a:gs>
                <a:gs pos="100000">
                  <a:schemeClr val="accent5"/>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p:nvPr/>
          </p:nvSpPr>
          <p:spPr>
            <a:xfrm flipH="1">
              <a:off x="-92850" y="4262900"/>
              <a:ext cx="3009900" cy="691200"/>
            </a:xfrm>
            <a:prstGeom prst="roundRect">
              <a:avLst>
                <a:gd name="adj" fmla="val 50000"/>
              </a:avLst>
            </a:prstGeom>
            <a:gradFill>
              <a:gsLst>
                <a:gs pos="0">
                  <a:schemeClr val="accent3"/>
                </a:gs>
                <a:gs pos="34000">
                  <a:srgbClr val="FAB93C"/>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rot="-5400000" flipH="1">
              <a:off x="82400" y="-466550"/>
              <a:ext cx="1265400" cy="1854000"/>
            </a:xfrm>
            <a:prstGeom prst="round1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flipH="1">
              <a:off x="7063350" y="189400"/>
              <a:ext cx="3009900" cy="691200"/>
            </a:xfrm>
            <a:prstGeom prst="roundRect">
              <a:avLst>
                <a:gd name="adj" fmla="val 50000"/>
              </a:avLst>
            </a:prstGeom>
            <a:gradFill>
              <a:gsLst>
                <a:gs pos="0">
                  <a:schemeClr val="accent6"/>
                </a:gs>
                <a:gs pos="100000">
                  <a:schemeClr val="accent5"/>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flipH="1">
              <a:off x="7891375" y="3436250"/>
              <a:ext cx="1311600" cy="1921500"/>
            </a:xfrm>
            <a:prstGeom prst="round1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18;p3"/>
          <p:cNvSpPr txBox="1">
            <a:spLocks noGrp="1"/>
          </p:cNvSpPr>
          <p:nvPr>
            <p:ph type="title"/>
          </p:nvPr>
        </p:nvSpPr>
        <p:spPr>
          <a:xfrm>
            <a:off x="3473250" y="1707250"/>
            <a:ext cx="4360200" cy="1191600"/>
          </a:xfrm>
          <a:prstGeom prst="rect">
            <a:avLst/>
          </a:prstGeom>
        </p:spPr>
        <p:txBody>
          <a:bodyPr spcFirstLastPara="1" wrap="square" lIns="91425" tIns="91425" rIns="91425" bIns="91425" anchor="ctr" anchorCtr="0">
            <a:noAutofit/>
          </a:bodyPr>
          <a:lstStyle>
            <a:lvl1pPr lvl="0" algn="l">
              <a:spcBef>
                <a:spcPts val="0"/>
              </a:spcBef>
              <a:spcAft>
                <a:spcPts val="0"/>
              </a:spcAft>
              <a:buSzPts val="3600"/>
              <a:buNone/>
              <a:defRPr sz="4500">
                <a:solidFill>
                  <a:schemeClr val="dk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1562925" y="1960082"/>
            <a:ext cx="1714500" cy="104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500">
                <a:solidFill>
                  <a:schemeClr val="accent3"/>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 name="Google Shape;20;p3"/>
          <p:cNvSpPr txBox="1">
            <a:spLocks noGrp="1"/>
          </p:cNvSpPr>
          <p:nvPr>
            <p:ph type="subTitle" idx="1"/>
          </p:nvPr>
        </p:nvSpPr>
        <p:spPr>
          <a:xfrm>
            <a:off x="3473250" y="3001250"/>
            <a:ext cx="4360200" cy="43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600">
                <a:solidFill>
                  <a:schemeClr val="dk2"/>
                </a:solidFill>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grpSp>
        <p:nvGrpSpPr>
          <p:cNvPr id="22" name="Google Shape;22;p4"/>
          <p:cNvGrpSpPr/>
          <p:nvPr/>
        </p:nvGrpSpPr>
        <p:grpSpPr>
          <a:xfrm>
            <a:off x="0" y="247559"/>
            <a:ext cx="9805025" cy="5052141"/>
            <a:chOff x="0" y="247559"/>
            <a:chExt cx="9805025" cy="5052141"/>
          </a:xfrm>
        </p:grpSpPr>
        <p:sp>
          <p:nvSpPr>
            <p:cNvPr id="23" name="Google Shape;23;p4"/>
            <p:cNvSpPr/>
            <p:nvPr/>
          </p:nvSpPr>
          <p:spPr>
            <a:xfrm flipH="1">
              <a:off x="6795125" y="4608500"/>
              <a:ext cx="3009900" cy="691200"/>
            </a:xfrm>
            <a:prstGeom prst="roundRect">
              <a:avLst>
                <a:gd name="adj" fmla="val 50000"/>
              </a:avLst>
            </a:prstGeom>
            <a:gradFill>
              <a:gsLst>
                <a:gs pos="0">
                  <a:schemeClr val="accent6"/>
                </a:gs>
                <a:gs pos="100000">
                  <a:schemeClr val="accent5"/>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 name="Google Shape;24;p4"/>
            <p:cNvCxnSpPr/>
            <p:nvPr/>
          </p:nvCxnSpPr>
          <p:spPr>
            <a:xfrm>
              <a:off x="0" y="247559"/>
              <a:ext cx="1577700" cy="0"/>
            </a:xfrm>
            <a:prstGeom prst="straightConnector1">
              <a:avLst/>
            </a:prstGeom>
            <a:noFill/>
            <a:ln w="19050" cap="flat" cmpd="sng">
              <a:solidFill>
                <a:schemeClr val="accent2"/>
              </a:solidFill>
              <a:prstDash val="solid"/>
              <a:round/>
              <a:headEnd type="none" w="med" len="med"/>
              <a:tailEnd type="none" w="med" len="med"/>
            </a:ln>
          </p:spPr>
        </p:cxnSp>
        <p:sp>
          <p:nvSpPr>
            <p:cNvPr id="25" name="Google Shape;25;p4"/>
            <p:cNvSpPr/>
            <p:nvPr/>
          </p:nvSpPr>
          <p:spPr>
            <a:xfrm>
              <a:off x="8076775" y="4041350"/>
              <a:ext cx="1623254" cy="771653"/>
            </a:xfrm>
            <a:custGeom>
              <a:avLst/>
              <a:gdLst/>
              <a:ahLst/>
              <a:cxnLst/>
              <a:rect l="l" t="t" r="r" b="b"/>
              <a:pathLst>
                <a:path w="21766" h="10347" extrusionOk="0">
                  <a:moveTo>
                    <a:pt x="4787" y="1417"/>
                  </a:moveTo>
                  <a:lnTo>
                    <a:pt x="1" y="10347"/>
                  </a:lnTo>
                  <a:lnTo>
                    <a:pt x="16217" y="10347"/>
                  </a:lnTo>
                  <a:lnTo>
                    <a:pt x="21765" y="0"/>
                  </a:lnTo>
                  <a:lnTo>
                    <a:pt x="7156" y="0"/>
                  </a:lnTo>
                  <a:cubicBezTo>
                    <a:pt x="6168" y="0"/>
                    <a:pt x="5251" y="548"/>
                    <a:pt x="4787" y="1417"/>
                  </a:cubicBezTo>
                  <a:close/>
                </a:path>
              </a:pathLst>
            </a:custGeom>
            <a:gradFill>
              <a:gsLst>
                <a:gs pos="0">
                  <a:schemeClr val="accent3"/>
                </a:gs>
                <a:gs pos="34000">
                  <a:srgbClr val="FAB93C"/>
                </a:gs>
                <a:gs pos="100000">
                  <a:schemeClr val="accent4"/>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259080" rtl="0">
              <a:lnSpc>
                <a:spcPct val="115000"/>
              </a:lnSpc>
              <a:spcBef>
                <a:spcPts val="0"/>
              </a:spcBef>
              <a:spcAft>
                <a:spcPts val="0"/>
              </a:spcAft>
              <a:buClr>
                <a:srgbClr val="434343"/>
              </a:buClr>
              <a:buSzPts val="480"/>
              <a:buAutoNum type="arabicPeriod"/>
              <a:defRPr>
                <a:solidFill>
                  <a:srgbClr val="434343"/>
                </a:solidFill>
              </a:defRPr>
            </a:lvl1pPr>
            <a:lvl2pPr marL="914400" lvl="1" indent="-259080" rtl="0">
              <a:lnSpc>
                <a:spcPct val="115000"/>
              </a:lnSpc>
              <a:spcBef>
                <a:spcPts val="0"/>
              </a:spcBef>
              <a:spcAft>
                <a:spcPts val="0"/>
              </a:spcAft>
              <a:buClr>
                <a:srgbClr val="434343"/>
              </a:buClr>
              <a:buSzPts val="480"/>
              <a:buFont typeface="Roboto Condensed Light"/>
              <a:buAutoNum type="alphaLcPeriod"/>
              <a:defRPr>
                <a:solidFill>
                  <a:srgbClr val="434343"/>
                </a:solidFill>
              </a:defRPr>
            </a:lvl2pPr>
            <a:lvl3pPr marL="1371600" lvl="2" indent="-259080" rtl="0">
              <a:lnSpc>
                <a:spcPct val="115000"/>
              </a:lnSpc>
              <a:spcBef>
                <a:spcPts val="0"/>
              </a:spcBef>
              <a:spcAft>
                <a:spcPts val="0"/>
              </a:spcAft>
              <a:buClr>
                <a:srgbClr val="434343"/>
              </a:buClr>
              <a:buSzPts val="480"/>
              <a:buFont typeface="Roboto Condensed Light"/>
              <a:buAutoNum type="romanLcPeriod"/>
              <a:defRPr>
                <a:solidFill>
                  <a:srgbClr val="434343"/>
                </a:solidFill>
              </a:defRPr>
            </a:lvl3pPr>
            <a:lvl4pPr marL="1828800" lvl="3" indent="-259080" rtl="0">
              <a:lnSpc>
                <a:spcPct val="115000"/>
              </a:lnSpc>
              <a:spcBef>
                <a:spcPts val="0"/>
              </a:spcBef>
              <a:spcAft>
                <a:spcPts val="0"/>
              </a:spcAft>
              <a:buClr>
                <a:srgbClr val="434343"/>
              </a:buClr>
              <a:buSzPts val="480"/>
              <a:buFont typeface="Roboto Condensed Light"/>
              <a:buAutoNum type="arabicPeriod"/>
              <a:defRPr>
                <a:solidFill>
                  <a:srgbClr val="434343"/>
                </a:solidFill>
              </a:defRPr>
            </a:lvl4pPr>
            <a:lvl5pPr marL="2286000" lvl="4" indent="-259079" rtl="0">
              <a:lnSpc>
                <a:spcPct val="115000"/>
              </a:lnSpc>
              <a:spcBef>
                <a:spcPts val="0"/>
              </a:spcBef>
              <a:spcAft>
                <a:spcPts val="0"/>
              </a:spcAft>
              <a:buClr>
                <a:srgbClr val="434343"/>
              </a:buClr>
              <a:buSzPts val="480"/>
              <a:buFont typeface="Roboto Condensed Light"/>
              <a:buAutoNum type="alphaLcPeriod"/>
              <a:defRPr>
                <a:solidFill>
                  <a:srgbClr val="434343"/>
                </a:solidFill>
              </a:defRPr>
            </a:lvl5pPr>
            <a:lvl6pPr marL="2743200" lvl="5" indent="-259079" rtl="0">
              <a:lnSpc>
                <a:spcPct val="115000"/>
              </a:lnSpc>
              <a:spcBef>
                <a:spcPts val="0"/>
              </a:spcBef>
              <a:spcAft>
                <a:spcPts val="0"/>
              </a:spcAft>
              <a:buClr>
                <a:srgbClr val="434343"/>
              </a:buClr>
              <a:buSzPts val="480"/>
              <a:buFont typeface="Roboto Condensed Light"/>
              <a:buAutoNum type="romanLcPeriod"/>
              <a:defRPr>
                <a:solidFill>
                  <a:srgbClr val="434343"/>
                </a:solidFill>
              </a:defRPr>
            </a:lvl6pPr>
            <a:lvl7pPr marL="3200400" lvl="6" indent="-259079" rtl="0">
              <a:lnSpc>
                <a:spcPct val="115000"/>
              </a:lnSpc>
              <a:spcBef>
                <a:spcPts val="0"/>
              </a:spcBef>
              <a:spcAft>
                <a:spcPts val="0"/>
              </a:spcAft>
              <a:buClr>
                <a:srgbClr val="434343"/>
              </a:buClr>
              <a:buSzPts val="480"/>
              <a:buFont typeface="Roboto Condensed Light"/>
              <a:buAutoNum type="arabicPeriod"/>
              <a:defRPr>
                <a:solidFill>
                  <a:srgbClr val="434343"/>
                </a:solidFill>
              </a:defRPr>
            </a:lvl7pPr>
            <a:lvl8pPr marL="3657600" lvl="7" indent="-259079" rtl="0">
              <a:lnSpc>
                <a:spcPct val="115000"/>
              </a:lnSpc>
              <a:spcBef>
                <a:spcPts val="0"/>
              </a:spcBef>
              <a:spcAft>
                <a:spcPts val="0"/>
              </a:spcAft>
              <a:buClr>
                <a:srgbClr val="434343"/>
              </a:buClr>
              <a:buSzPts val="480"/>
              <a:buFont typeface="Roboto Condensed Light"/>
              <a:buAutoNum type="alphaLcPeriod"/>
              <a:defRPr>
                <a:solidFill>
                  <a:srgbClr val="434343"/>
                </a:solidFill>
              </a:defRPr>
            </a:lvl8pPr>
            <a:lvl9pPr marL="4114800" lvl="8" indent="-259079" rtl="0">
              <a:lnSpc>
                <a:spcPct val="115000"/>
              </a:lnSpc>
              <a:spcBef>
                <a:spcPts val="0"/>
              </a:spcBef>
              <a:spcAft>
                <a:spcPts val="0"/>
              </a:spcAft>
              <a:buClr>
                <a:srgbClr val="434343"/>
              </a:buClr>
              <a:buSzPts val="480"/>
              <a:buFont typeface="Roboto Condensed Light"/>
              <a:buAutoNum type="romanLcPeriod"/>
              <a:defRPr>
                <a:solidFill>
                  <a:srgbClr val="434343"/>
                </a:solidFill>
              </a:defRPr>
            </a:lvl9pPr>
          </a:lstStyle>
          <a:p>
            <a:endParaRPr/>
          </a:p>
        </p:txBody>
      </p:sp>
      <p:sp>
        <p:nvSpPr>
          <p:cNvPr id="27" name="Google Shape;27;p4"/>
          <p:cNvSpPr txBox="1">
            <a:spLocks noGrp="1"/>
          </p:cNvSpPr>
          <p:nvPr>
            <p:ph type="title"/>
          </p:nvPr>
        </p:nvSpPr>
        <p:spPr>
          <a:xfrm>
            <a:off x="715050" y="358100"/>
            <a:ext cx="7713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800"/>
              <a:buFont typeface="Ramabhadra"/>
              <a:buNone/>
              <a:defRPr>
                <a:solidFill>
                  <a:schemeClr val="accent1"/>
                </a:solidFill>
              </a:defRPr>
            </a:lvl1pPr>
            <a:lvl2pPr lvl="1"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2pPr>
            <a:lvl3pPr lvl="2"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3pPr>
            <a:lvl4pPr lvl="3"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4pPr>
            <a:lvl5pPr lvl="4"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5pPr>
            <a:lvl6pPr lvl="5"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6pPr>
            <a:lvl7pPr lvl="6"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7pPr>
            <a:lvl8pPr lvl="7"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8pPr>
            <a:lvl9pPr lvl="8"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grpSp>
        <p:nvGrpSpPr>
          <p:cNvPr id="29" name="Google Shape;29;p5"/>
          <p:cNvGrpSpPr/>
          <p:nvPr/>
        </p:nvGrpSpPr>
        <p:grpSpPr>
          <a:xfrm>
            <a:off x="-518450" y="0"/>
            <a:ext cx="10143950" cy="5178025"/>
            <a:chOff x="-518450" y="0"/>
            <a:chExt cx="10143950" cy="5178025"/>
          </a:xfrm>
        </p:grpSpPr>
        <p:sp>
          <p:nvSpPr>
            <p:cNvPr id="30" name="Google Shape;30;p5"/>
            <p:cNvSpPr/>
            <p:nvPr/>
          </p:nvSpPr>
          <p:spPr>
            <a:xfrm>
              <a:off x="7610975" y="0"/>
              <a:ext cx="1786242" cy="1144831"/>
            </a:xfrm>
            <a:custGeom>
              <a:avLst/>
              <a:gdLst/>
              <a:ahLst/>
              <a:cxnLst/>
              <a:rect l="l" t="t" r="r" b="b"/>
              <a:pathLst>
                <a:path w="25100" h="16087" extrusionOk="0">
                  <a:moveTo>
                    <a:pt x="1013" y="4144"/>
                  </a:moveTo>
                  <a:lnTo>
                    <a:pt x="6740" y="14824"/>
                  </a:lnTo>
                  <a:cubicBezTo>
                    <a:pt x="7156" y="15610"/>
                    <a:pt x="7966" y="16086"/>
                    <a:pt x="8859" y="16086"/>
                  </a:cubicBezTo>
                  <a:lnTo>
                    <a:pt x="25099" y="16086"/>
                  </a:lnTo>
                  <a:lnTo>
                    <a:pt x="25099" y="1"/>
                  </a:lnTo>
                  <a:lnTo>
                    <a:pt x="3513" y="1"/>
                  </a:lnTo>
                  <a:cubicBezTo>
                    <a:pt x="1370" y="1"/>
                    <a:pt x="1" y="2263"/>
                    <a:pt x="1013" y="4144"/>
                  </a:cubicBezTo>
                  <a:close/>
                </a:path>
              </a:pathLst>
            </a:custGeom>
            <a:gradFill>
              <a:gsLst>
                <a:gs pos="0">
                  <a:schemeClr val="accent6"/>
                </a:gs>
                <a:gs pos="100000">
                  <a:schemeClr val="accent5"/>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5"/>
            <p:cNvSpPr/>
            <p:nvPr/>
          </p:nvSpPr>
          <p:spPr>
            <a:xfrm flipH="1">
              <a:off x="8260448" y="1021150"/>
              <a:ext cx="1136777" cy="306906"/>
            </a:xfrm>
            <a:custGeom>
              <a:avLst/>
              <a:gdLst/>
              <a:ahLst/>
              <a:cxnLst/>
              <a:rect l="l" t="t" r="r" b="b"/>
              <a:pathLst>
                <a:path w="22361" h="6037" extrusionOk="0">
                  <a:moveTo>
                    <a:pt x="19337" y="6037"/>
                  </a:moveTo>
                  <a:lnTo>
                    <a:pt x="3025" y="6037"/>
                  </a:lnTo>
                  <a:cubicBezTo>
                    <a:pt x="1358" y="6037"/>
                    <a:pt x="1" y="4679"/>
                    <a:pt x="1" y="3013"/>
                  </a:cubicBezTo>
                  <a:lnTo>
                    <a:pt x="1" y="3013"/>
                  </a:lnTo>
                  <a:cubicBezTo>
                    <a:pt x="1" y="1346"/>
                    <a:pt x="1358" y="0"/>
                    <a:pt x="3025" y="0"/>
                  </a:cubicBezTo>
                  <a:lnTo>
                    <a:pt x="19337" y="0"/>
                  </a:lnTo>
                  <a:cubicBezTo>
                    <a:pt x="21004" y="0"/>
                    <a:pt x="22361" y="1346"/>
                    <a:pt x="22361" y="3013"/>
                  </a:cubicBezTo>
                  <a:lnTo>
                    <a:pt x="22361" y="3013"/>
                  </a:lnTo>
                  <a:cubicBezTo>
                    <a:pt x="22361" y="4679"/>
                    <a:pt x="21004" y="6037"/>
                    <a:pt x="19337" y="6037"/>
                  </a:cubicBezTo>
                  <a:close/>
                </a:path>
              </a:pathLst>
            </a:custGeom>
            <a:gradFill>
              <a:gsLst>
                <a:gs pos="0">
                  <a:schemeClr val="accent3"/>
                </a:gs>
                <a:gs pos="34000">
                  <a:srgbClr val="FAB93C"/>
                </a:gs>
                <a:gs pos="100000">
                  <a:schemeClr val="accent4"/>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p:nvPr/>
          </p:nvSpPr>
          <p:spPr>
            <a:xfrm flipH="1">
              <a:off x="8488723" y="1234875"/>
              <a:ext cx="1136777" cy="306906"/>
            </a:xfrm>
            <a:custGeom>
              <a:avLst/>
              <a:gdLst/>
              <a:ahLst/>
              <a:cxnLst/>
              <a:rect l="l" t="t" r="r" b="b"/>
              <a:pathLst>
                <a:path w="22361" h="6037" extrusionOk="0">
                  <a:moveTo>
                    <a:pt x="19337" y="6037"/>
                  </a:moveTo>
                  <a:lnTo>
                    <a:pt x="3025" y="6037"/>
                  </a:lnTo>
                  <a:cubicBezTo>
                    <a:pt x="1358" y="6037"/>
                    <a:pt x="1" y="4679"/>
                    <a:pt x="1" y="3013"/>
                  </a:cubicBezTo>
                  <a:lnTo>
                    <a:pt x="1" y="3013"/>
                  </a:lnTo>
                  <a:cubicBezTo>
                    <a:pt x="1" y="1346"/>
                    <a:pt x="1358" y="0"/>
                    <a:pt x="3025" y="0"/>
                  </a:cubicBezTo>
                  <a:lnTo>
                    <a:pt x="19337" y="0"/>
                  </a:lnTo>
                  <a:cubicBezTo>
                    <a:pt x="21004" y="0"/>
                    <a:pt x="22361" y="1346"/>
                    <a:pt x="22361" y="3013"/>
                  </a:cubicBezTo>
                  <a:lnTo>
                    <a:pt x="22361" y="3013"/>
                  </a:lnTo>
                  <a:cubicBezTo>
                    <a:pt x="22361" y="4679"/>
                    <a:pt x="21004" y="6037"/>
                    <a:pt x="19337" y="6037"/>
                  </a:cubicBezTo>
                  <a:close/>
                </a:path>
              </a:pathLst>
            </a:custGeom>
            <a:gradFill>
              <a:gsLst>
                <a:gs pos="0">
                  <a:schemeClr val="accent1"/>
                </a:gs>
                <a:gs pos="63000">
                  <a:srgbClr val="194175"/>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flipH="1">
              <a:off x="-518450" y="3502225"/>
              <a:ext cx="986100" cy="1675800"/>
            </a:xfrm>
            <a:prstGeom prst="round2SameRect">
              <a:avLst>
                <a:gd name="adj1" fmla="val 16667"/>
                <a:gd name="adj2" fmla="val 0"/>
              </a:avLst>
            </a:prstGeom>
            <a:gradFill>
              <a:gsLst>
                <a:gs pos="0">
                  <a:schemeClr val="accent1"/>
                </a:gs>
                <a:gs pos="63000">
                  <a:srgbClr val="194175"/>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5"/>
          <p:cNvSpPr txBox="1">
            <a:spLocks noGrp="1"/>
          </p:cNvSpPr>
          <p:nvPr>
            <p:ph type="subTitle" idx="1"/>
          </p:nvPr>
        </p:nvSpPr>
        <p:spPr>
          <a:xfrm>
            <a:off x="1349825" y="2941800"/>
            <a:ext cx="2463300" cy="4137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2200" b="1">
                <a:solidFill>
                  <a:schemeClr val="accent1"/>
                </a:solidFill>
                <a:latin typeface="Montserrat"/>
                <a:ea typeface="Montserrat"/>
                <a:cs typeface="Montserrat"/>
                <a:sym typeface="Montserrat"/>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5" name="Google Shape;35;p5"/>
          <p:cNvSpPr txBox="1">
            <a:spLocks noGrp="1"/>
          </p:cNvSpPr>
          <p:nvPr>
            <p:ph type="subTitle" idx="2"/>
          </p:nvPr>
        </p:nvSpPr>
        <p:spPr>
          <a:xfrm>
            <a:off x="5330825" y="2941800"/>
            <a:ext cx="2463300" cy="413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200" b="1">
                <a:solidFill>
                  <a:schemeClr val="accent1"/>
                </a:solidFill>
                <a:latin typeface="Montserrat"/>
                <a:ea typeface="Montserrat"/>
                <a:cs typeface="Montserrat"/>
                <a:sym typeface="Montserrat"/>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36" name="Google Shape;36;p5"/>
          <p:cNvSpPr txBox="1">
            <a:spLocks noGrp="1"/>
          </p:cNvSpPr>
          <p:nvPr>
            <p:ph type="subTitle" idx="3"/>
          </p:nvPr>
        </p:nvSpPr>
        <p:spPr>
          <a:xfrm>
            <a:off x="1349925" y="3408650"/>
            <a:ext cx="24633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7" name="Google Shape;37;p5"/>
          <p:cNvSpPr txBox="1">
            <a:spLocks noGrp="1"/>
          </p:cNvSpPr>
          <p:nvPr>
            <p:ph type="subTitle" idx="4"/>
          </p:nvPr>
        </p:nvSpPr>
        <p:spPr>
          <a:xfrm>
            <a:off x="5330825" y="3408650"/>
            <a:ext cx="24633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8" name="Google Shape;38;p5"/>
          <p:cNvSpPr txBox="1">
            <a:spLocks noGrp="1"/>
          </p:cNvSpPr>
          <p:nvPr>
            <p:ph type="title"/>
          </p:nvPr>
        </p:nvSpPr>
        <p:spPr>
          <a:xfrm>
            <a:off x="715050" y="358100"/>
            <a:ext cx="7713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800"/>
              <a:buFont typeface="Ramabhadra"/>
              <a:buNone/>
              <a:defRPr>
                <a:solidFill>
                  <a:schemeClr val="accent1"/>
                </a:solidFill>
              </a:defRPr>
            </a:lvl1pPr>
            <a:lvl2pPr lvl="1"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2pPr>
            <a:lvl3pPr lvl="2"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3pPr>
            <a:lvl4pPr lvl="3"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4pPr>
            <a:lvl5pPr lvl="4"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5pPr>
            <a:lvl6pPr lvl="5"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6pPr>
            <a:lvl7pPr lvl="6"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7pPr>
            <a:lvl8pPr lvl="7"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8pPr>
            <a:lvl9pPr lvl="8"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1"/>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82"/>
        <p:cNvGrpSpPr/>
        <p:nvPr/>
      </p:nvGrpSpPr>
      <p:grpSpPr>
        <a:xfrm>
          <a:off x="0" y="0"/>
          <a:ext cx="0" cy="0"/>
          <a:chOff x="0" y="0"/>
          <a:chExt cx="0" cy="0"/>
        </a:xfrm>
      </p:grpSpPr>
      <p:grpSp>
        <p:nvGrpSpPr>
          <p:cNvPr id="83" name="Google Shape;83;p13"/>
          <p:cNvGrpSpPr/>
          <p:nvPr/>
        </p:nvGrpSpPr>
        <p:grpSpPr>
          <a:xfrm>
            <a:off x="0" y="0"/>
            <a:ext cx="9169942" cy="5152382"/>
            <a:chOff x="0" y="0"/>
            <a:chExt cx="9169942" cy="5152382"/>
          </a:xfrm>
        </p:grpSpPr>
        <p:sp>
          <p:nvSpPr>
            <p:cNvPr id="84" name="Google Shape;84;p13"/>
            <p:cNvSpPr/>
            <p:nvPr/>
          </p:nvSpPr>
          <p:spPr>
            <a:xfrm>
              <a:off x="7291225" y="2826975"/>
              <a:ext cx="1852769" cy="2325407"/>
            </a:xfrm>
            <a:custGeom>
              <a:avLst/>
              <a:gdLst/>
              <a:ahLst/>
              <a:cxnLst/>
              <a:rect l="l" t="t" r="r" b="b"/>
              <a:pathLst>
                <a:path w="54234" h="68069" extrusionOk="0">
                  <a:moveTo>
                    <a:pt x="34553" y="2906"/>
                  </a:moveTo>
                  <a:lnTo>
                    <a:pt x="1" y="67866"/>
                  </a:lnTo>
                  <a:lnTo>
                    <a:pt x="54234" y="68068"/>
                  </a:lnTo>
                  <a:lnTo>
                    <a:pt x="54234" y="0"/>
                  </a:lnTo>
                  <a:lnTo>
                    <a:pt x="39399" y="0"/>
                  </a:lnTo>
                  <a:cubicBezTo>
                    <a:pt x="37363" y="0"/>
                    <a:pt x="35505" y="1120"/>
                    <a:pt x="34553" y="2906"/>
                  </a:cubicBezTo>
                  <a:close/>
                </a:path>
              </a:pathLst>
            </a:custGeom>
            <a:gradFill>
              <a:gsLst>
                <a:gs pos="0">
                  <a:schemeClr val="accent6"/>
                </a:gs>
                <a:gs pos="100000">
                  <a:schemeClr val="accent5"/>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p:nvPr/>
          </p:nvSpPr>
          <p:spPr>
            <a:xfrm rot="10800000">
              <a:off x="0" y="0"/>
              <a:ext cx="1852769" cy="2325407"/>
            </a:xfrm>
            <a:custGeom>
              <a:avLst/>
              <a:gdLst/>
              <a:ahLst/>
              <a:cxnLst/>
              <a:rect l="l" t="t" r="r" b="b"/>
              <a:pathLst>
                <a:path w="54234" h="68069" extrusionOk="0">
                  <a:moveTo>
                    <a:pt x="34553" y="2906"/>
                  </a:moveTo>
                  <a:lnTo>
                    <a:pt x="1" y="67866"/>
                  </a:lnTo>
                  <a:lnTo>
                    <a:pt x="54234" y="68068"/>
                  </a:lnTo>
                  <a:lnTo>
                    <a:pt x="54234" y="0"/>
                  </a:lnTo>
                  <a:lnTo>
                    <a:pt x="39399" y="0"/>
                  </a:lnTo>
                  <a:cubicBezTo>
                    <a:pt x="37363" y="0"/>
                    <a:pt x="35505" y="1120"/>
                    <a:pt x="34553" y="2906"/>
                  </a:cubicBezTo>
                  <a:close/>
                </a:path>
              </a:pathLst>
            </a:custGeom>
            <a:gradFill>
              <a:gsLst>
                <a:gs pos="0">
                  <a:schemeClr val="accent6"/>
                </a:gs>
                <a:gs pos="100000">
                  <a:schemeClr val="accent5"/>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3"/>
            <p:cNvSpPr/>
            <p:nvPr/>
          </p:nvSpPr>
          <p:spPr>
            <a:xfrm>
              <a:off x="0" y="0"/>
              <a:ext cx="839392" cy="934332"/>
            </a:xfrm>
            <a:custGeom>
              <a:avLst/>
              <a:gdLst/>
              <a:ahLst/>
              <a:cxnLst/>
              <a:rect l="l" t="t" r="r" b="b"/>
              <a:pathLst>
                <a:path w="13884" h="15455" extrusionOk="0">
                  <a:moveTo>
                    <a:pt x="9037" y="15454"/>
                  </a:moveTo>
                  <a:lnTo>
                    <a:pt x="12335" y="15454"/>
                  </a:lnTo>
                  <a:cubicBezTo>
                    <a:pt x="13276" y="15454"/>
                    <a:pt x="13883" y="14454"/>
                    <a:pt x="13443" y="13633"/>
                  </a:cubicBezTo>
                  <a:lnTo>
                    <a:pt x="6132" y="0"/>
                  </a:lnTo>
                  <a:lnTo>
                    <a:pt x="0" y="0"/>
                  </a:lnTo>
                  <a:lnTo>
                    <a:pt x="7930" y="14799"/>
                  </a:lnTo>
                  <a:cubicBezTo>
                    <a:pt x="8144" y="15204"/>
                    <a:pt x="8573" y="15454"/>
                    <a:pt x="9037" y="15454"/>
                  </a:cubicBezTo>
                  <a:close/>
                </a:path>
              </a:pathLst>
            </a:custGeom>
            <a:gradFill>
              <a:gsLst>
                <a:gs pos="0">
                  <a:schemeClr val="accent3"/>
                </a:gs>
                <a:gs pos="34000">
                  <a:srgbClr val="FAB93C"/>
                </a:gs>
                <a:gs pos="100000">
                  <a:schemeClr val="accent4"/>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p:nvPr/>
          </p:nvSpPr>
          <p:spPr>
            <a:xfrm rot="10800000">
              <a:off x="8330550" y="4218050"/>
              <a:ext cx="839392" cy="934332"/>
            </a:xfrm>
            <a:custGeom>
              <a:avLst/>
              <a:gdLst/>
              <a:ahLst/>
              <a:cxnLst/>
              <a:rect l="l" t="t" r="r" b="b"/>
              <a:pathLst>
                <a:path w="13884" h="15455" extrusionOk="0">
                  <a:moveTo>
                    <a:pt x="9037" y="15454"/>
                  </a:moveTo>
                  <a:lnTo>
                    <a:pt x="12335" y="15454"/>
                  </a:lnTo>
                  <a:cubicBezTo>
                    <a:pt x="13276" y="15454"/>
                    <a:pt x="13883" y="14454"/>
                    <a:pt x="13443" y="13633"/>
                  </a:cubicBezTo>
                  <a:lnTo>
                    <a:pt x="6132" y="0"/>
                  </a:lnTo>
                  <a:lnTo>
                    <a:pt x="0" y="0"/>
                  </a:lnTo>
                  <a:lnTo>
                    <a:pt x="7930" y="14799"/>
                  </a:lnTo>
                  <a:cubicBezTo>
                    <a:pt x="8144" y="15204"/>
                    <a:pt x="8573" y="15454"/>
                    <a:pt x="9037" y="15454"/>
                  </a:cubicBezTo>
                  <a:close/>
                </a:path>
              </a:pathLst>
            </a:custGeom>
            <a:gradFill>
              <a:gsLst>
                <a:gs pos="0">
                  <a:schemeClr val="accent3"/>
                </a:gs>
                <a:gs pos="34000">
                  <a:srgbClr val="FAB93C"/>
                </a:gs>
                <a:gs pos="100000">
                  <a:schemeClr val="accent4"/>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 name="Google Shape;88;p13"/>
            <p:cNvCxnSpPr/>
            <p:nvPr/>
          </p:nvCxnSpPr>
          <p:spPr>
            <a:xfrm rot="10800000" flipH="1">
              <a:off x="456175" y="677234"/>
              <a:ext cx="803700" cy="1498500"/>
            </a:xfrm>
            <a:prstGeom prst="straightConnector1">
              <a:avLst/>
            </a:prstGeom>
            <a:noFill/>
            <a:ln w="19050" cap="flat" cmpd="sng">
              <a:solidFill>
                <a:schemeClr val="lt1"/>
              </a:solidFill>
              <a:prstDash val="solid"/>
              <a:round/>
              <a:headEnd type="none" w="med" len="med"/>
              <a:tailEnd type="none" w="med" len="med"/>
            </a:ln>
          </p:spPr>
        </p:cxnSp>
        <p:cxnSp>
          <p:nvCxnSpPr>
            <p:cNvPr id="89" name="Google Shape;89;p13"/>
            <p:cNvCxnSpPr/>
            <p:nvPr/>
          </p:nvCxnSpPr>
          <p:spPr>
            <a:xfrm rot="10800000" flipH="1">
              <a:off x="7900850" y="2989309"/>
              <a:ext cx="803700" cy="1498500"/>
            </a:xfrm>
            <a:prstGeom prst="straightConnector1">
              <a:avLst/>
            </a:prstGeom>
            <a:noFill/>
            <a:ln w="19050" cap="flat" cmpd="sng">
              <a:solidFill>
                <a:schemeClr val="lt1"/>
              </a:solidFill>
              <a:prstDash val="solid"/>
              <a:round/>
              <a:headEnd type="none" w="med" len="med"/>
              <a:tailEnd type="none" w="med" len="med"/>
            </a:ln>
          </p:spPr>
        </p:cxnSp>
      </p:grpSp>
      <p:sp>
        <p:nvSpPr>
          <p:cNvPr id="90" name="Google Shape;90;p13"/>
          <p:cNvSpPr txBox="1">
            <a:spLocks noGrp="1"/>
          </p:cNvSpPr>
          <p:nvPr>
            <p:ph type="title"/>
          </p:nvPr>
        </p:nvSpPr>
        <p:spPr>
          <a:xfrm>
            <a:off x="2751500" y="3088700"/>
            <a:ext cx="36405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91" name="Google Shape;91;p13"/>
          <p:cNvSpPr txBox="1">
            <a:spLocks noGrp="1"/>
          </p:cNvSpPr>
          <p:nvPr>
            <p:ph type="subTitle" idx="1"/>
          </p:nvPr>
        </p:nvSpPr>
        <p:spPr>
          <a:xfrm>
            <a:off x="837600" y="1522900"/>
            <a:ext cx="7468800" cy="1530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30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00"/>
        <p:cNvGrpSpPr/>
        <p:nvPr/>
      </p:nvGrpSpPr>
      <p:grpSpPr>
        <a:xfrm>
          <a:off x="0" y="0"/>
          <a:ext cx="0" cy="0"/>
          <a:chOff x="0" y="0"/>
          <a:chExt cx="0" cy="0"/>
        </a:xfrm>
      </p:grpSpPr>
      <p:sp>
        <p:nvSpPr>
          <p:cNvPr id="101" name="Google Shape;101;p15"/>
          <p:cNvSpPr txBox="1">
            <a:spLocks noGrp="1"/>
          </p:cNvSpPr>
          <p:nvPr>
            <p:ph type="title"/>
          </p:nvPr>
        </p:nvSpPr>
        <p:spPr>
          <a:xfrm>
            <a:off x="720000" y="273078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b="1">
                <a:latin typeface="Montserrat"/>
                <a:ea typeface="Montserrat"/>
                <a:cs typeface="Montserrat"/>
                <a:sym typeface="Montserra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2" name="Google Shape;102;p15"/>
          <p:cNvSpPr txBox="1">
            <a:spLocks noGrp="1"/>
          </p:cNvSpPr>
          <p:nvPr>
            <p:ph type="subTitle" idx="1"/>
          </p:nvPr>
        </p:nvSpPr>
        <p:spPr>
          <a:xfrm>
            <a:off x="720000" y="325848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accent1"/>
                </a:solidFill>
                <a:latin typeface="Raleway Medium"/>
                <a:ea typeface="Raleway Medium"/>
                <a:cs typeface="Raleway Medium"/>
                <a:sym typeface="Raleway Medium"/>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3" name="Google Shape;103;p15"/>
          <p:cNvSpPr txBox="1">
            <a:spLocks noGrp="1"/>
          </p:cNvSpPr>
          <p:nvPr>
            <p:ph type="title" idx="2"/>
          </p:nvPr>
        </p:nvSpPr>
        <p:spPr>
          <a:xfrm>
            <a:off x="3403800" y="273078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b="1">
                <a:latin typeface="Montserrat"/>
                <a:ea typeface="Montserrat"/>
                <a:cs typeface="Montserrat"/>
                <a:sym typeface="Montserra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4" name="Google Shape;104;p15"/>
          <p:cNvSpPr txBox="1">
            <a:spLocks noGrp="1"/>
          </p:cNvSpPr>
          <p:nvPr>
            <p:ph type="subTitle" idx="3"/>
          </p:nvPr>
        </p:nvSpPr>
        <p:spPr>
          <a:xfrm>
            <a:off x="3403800" y="325848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accent1"/>
                </a:solidFill>
                <a:latin typeface="Raleway Medium"/>
                <a:ea typeface="Raleway Medium"/>
                <a:cs typeface="Raleway Medium"/>
                <a:sym typeface="Raleway Medium"/>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5" name="Google Shape;105;p15"/>
          <p:cNvSpPr txBox="1">
            <a:spLocks noGrp="1"/>
          </p:cNvSpPr>
          <p:nvPr>
            <p:ph type="title" idx="4"/>
          </p:nvPr>
        </p:nvSpPr>
        <p:spPr>
          <a:xfrm>
            <a:off x="6087600" y="2730788"/>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b="1">
                <a:latin typeface="Montserrat"/>
                <a:ea typeface="Montserrat"/>
                <a:cs typeface="Montserrat"/>
                <a:sym typeface="Montserra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6" name="Google Shape;106;p15"/>
          <p:cNvSpPr txBox="1">
            <a:spLocks noGrp="1"/>
          </p:cNvSpPr>
          <p:nvPr>
            <p:ph type="subTitle" idx="5"/>
          </p:nvPr>
        </p:nvSpPr>
        <p:spPr>
          <a:xfrm>
            <a:off x="6087600" y="3258488"/>
            <a:ext cx="23364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solidFill>
                  <a:schemeClr val="accent1"/>
                </a:solidFill>
                <a:latin typeface="Raleway Medium"/>
                <a:ea typeface="Raleway Medium"/>
                <a:cs typeface="Raleway Medium"/>
                <a:sym typeface="Raleway Medium"/>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7" name="Google Shape;107;p15"/>
          <p:cNvSpPr txBox="1">
            <a:spLocks noGrp="1"/>
          </p:cNvSpPr>
          <p:nvPr>
            <p:ph type="title" idx="6"/>
          </p:nvPr>
        </p:nvSpPr>
        <p:spPr>
          <a:xfrm>
            <a:off x="715050" y="358100"/>
            <a:ext cx="77139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800"/>
              <a:buFont typeface="Ramabhadra"/>
              <a:buNone/>
              <a:defRPr sz="3600">
                <a:solidFill>
                  <a:schemeClr val="accent1"/>
                </a:solidFill>
              </a:defRPr>
            </a:lvl1pPr>
            <a:lvl2pPr lvl="1"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2pPr>
            <a:lvl3pPr lvl="2"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3pPr>
            <a:lvl4pPr lvl="3"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4pPr>
            <a:lvl5pPr lvl="4"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5pPr>
            <a:lvl6pPr lvl="5"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6pPr>
            <a:lvl7pPr lvl="6"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7pPr>
            <a:lvl8pPr lvl="7"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8pPr>
            <a:lvl9pPr lvl="8"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9pPr>
          </a:lstStyle>
          <a:p>
            <a:endParaRPr/>
          </a:p>
        </p:txBody>
      </p:sp>
      <p:sp>
        <p:nvSpPr>
          <p:cNvPr id="108" name="Google Shape;108;p15"/>
          <p:cNvSpPr/>
          <p:nvPr/>
        </p:nvSpPr>
        <p:spPr>
          <a:xfrm>
            <a:off x="-204000" y="4253900"/>
            <a:ext cx="1820700" cy="1081500"/>
          </a:xfrm>
          <a:prstGeom prst="round2DiagRect">
            <a:avLst>
              <a:gd name="adj1" fmla="val 50000"/>
              <a:gd name="adj2" fmla="val 0"/>
            </a:avLst>
          </a:prstGeom>
          <a:gradFill>
            <a:gsLst>
              <a:gs pos="0">
                <a:schemeClr val="accent1"/>
              </a:gs>
              <a:gs pos="63000">
                <a:srgbClr val="194175"/>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5"/>
          <p:cNvSpPr/>
          <p:nvPr/>
        </p:nvSpPr>
        <p:spPr>
          <a:xfrm>
            <a:off x="346725" y="4802700"/>
            <a:ext cx="3009900" cy="691200"/>
          </a:xfrm>
          <a:prstGeom prst="roundRect">
            <a:avLst>
              <a:gd name="adj" fmla="val 50000"/>
            </a:avLst>
          </a:prstGeom>
          <a:gradFill>
            <a:gsLst>
              <a:gs pos="0">
                <a:schemeClr val="accent6"/>
              </a:gs>
              <a:gs pos="100000">
                <a:schemeClr val="accent5"/>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5"/>
          <p:cNvSpPr/>
          <p:nvPr/>
        </p:nvSpPr>
        <p:spPr>
          <a:xfrm rot="-5400000">
            <a:off x="7345800" y="594725"/>
            <a:ext cx="3009900" cy="691200"/>
          </a:xfrm>
          <a:prstGeom prst="roundRect">
            <a:avLst>
              <a:gd name="adj" fmla="val 50000"/>
            </a:avLst>
          </a:prstGeom>
          <a:gradFill>
            <a:gsLst>
              <a:gs pos="0">
                <a:schemeClr val="accent3"/>
              </a:gs>
              <a:gs pos="34000">
                <a:srgbClr val="FAB93C"/>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5"/>
          <p:cNvSpPr/>
          <p:nvPr/>
        </p:nvSpPr>
        <p:spPr>
          <a:xfrm rot="10800000">
            <a:off x="7761600" y="-861800"/>
            <a:ext cx="953400" cy="1396800"/>
          </a:xfrm>
          <a:prstGeom prst="round1Rect">
            <a:avLst>
              <a:gd name="adj" fmla="val 50000"/>
            </a:avLst>
          </a:prstGeom>
          <a:gradFill>
            <a:gsLst>
              <a:gs pos="0">
                <a:schemeClr val="accent1"/>
              </a:gs>
              <a:gs pos="63000">
                <a:srgbClr val="194175"/>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
    <p:spTree>
      <p:nvGrpSpPr>
        <p:cNvPr id="1" name="Shape 130"/>
        <p:cNvGrpSpPr/>
        <p:nvPr/>
      </p:nvGrpSpPr>
      <p:grpSpPr>
        <a:xfrm>
          <a:off x="0" y="0"/>
          <a:ext cx="0" cy="0"/>
          <a:chOff x="0" y="0"/>
          <a:chExt cx="0" cy="0"/>
        </a:xfrm>
      </p:grpSpPr>
      <p:grpSp>
        <p:nvGrpSpPr>
          <p:cNvPr id="131" name="Google Shape;131;p17"/>
          <p:cNvGrpSpPr/>
          <p:nvPr/>
        </p:nvGrpSpPr>
        <p:grpSpPr>
          <a:xfrm>
            <a:off x="-21600" y="-472925"/>
            <a:ext cx="9728200" cy="6002555"/>
            <a:chOff x="-21600" y="-472925"/>
            <a:chExt cx="9728200" cy="6002555"/>
          </a:xfrm>
        </p:grpSpPr>
        <p:sp>
          <p:nvSpPr>
            <p:cNvPr id="132" name="Google Shape;132;p17"/>
            <p:cNvSpPr/>
            <p:nvPr/>
          </p:nvSpPr>
          <p:spPr>
            <a:xfrm>
              <a:off x="7617098" y="4237818"/>
              <a:ext cx="2089501" cy="1291812"/>
            </a:xfrm>
            <a:custGeom>
              <a:avLst/>
              <a:gdLst/>
              <a:ahLst/>
              <a:cxnLst/>
              <a:rect l="l" t="t" r="r" b="b"/>
              <a:pathLst>
                <a:path w="56317" h="33350" extrusionOk="0">
                  <a:moveTo>
                    <a:pt x="56317" y="33350"/>
                  </a:moveTo>
                  <a:lnTo>
                    <a:pt x="56317" y="0"/>
                  </a:lnTo>
                  <a:lnTo>
                    <a:pt x="20074" y="0"/>
                  </a:lnTo>
                  <a:cubicBezTo>
                    <a:pt x="18741" y="0"/>
                    <a:pt x="17514" y="739"/>
                    <a:pt x="16883" y="1905"/>
                  </a:cubicBezTo>
                  <a:lnTo>
                    <a:pt x="0" y="33350"/>
                  </a:lnTo>
                  <a:cubicBezTo>
                    <a:pt x="0" y="33350"/>
                    <a:pt x="53412" y="33326"/>
                    <a:pt x="56317" y="33350"/>
                  </a:cubicBezTo>
                  <a:close/>
                </a:path>
              </a:pathLst>
            </a:custGeom>
            <a:gradFill>
              <a:gsLst>
                <a:gs pos="0">
                  <a:schemeClr val="accent3"/>
                </a:gs>
                <a:gs pos="34000">
                  <a:srgbClr val="FAB93C"/>
                </a:gs>
                <a:gs pos="100000">
                  <a:schemeClr val="accent4"/>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 name="Google Shape;133;p17"/>
            <p:cNvGrpSpPr/>
            <p:nvPr/>
          </p:nvGrpSpPr>
          <p:grpSpPr>
            <a:xfrm>
              <a:off x="-21600" y="-472925"/>
              <a:ext cx="1218325" cy="1833575"/>
              <a:chOff x="-21600" y="-472925"/>
              <a:chExt cx="1218325" cy="1833575"/>
            </a:xfrm>
          </p:grpSpPr>
          <p:sp>
            <p:nvSpPr>
              <p:cNvPr id="134" name="Google Shape;134;p17"/>
              <p:cNvSpPr/>
              <p:nvPr/>
            </p:nvSpPr>
            <p:spPr>
              <a:xfrm rot="10800000" flipH="1">
                <a:off x="-21600" y="-472925"/>
                <a:ext cx="1218325" cy="1833575"/>
              </a:xfrm>
              <a:custGeom>
                <a:avLst/>
                <a:gdLst/>
                <a:ahLst/>
                <a:cxnLst/>
                <a:rect l="l" t="t" r="r" b="b"/>
                <a:pathLst>
                  <a:path w="48733" h="73343" extrusionOk="0">
                    <a:moveTo>
                      <a:pt x="48732" y="73342"/>
                    </a:moveTo>
                    <a:lnTo>
                      <a:pt x="0" y="73342"/>
                    </a:lnTo>
                    <a:lnTo>
                      <a:pt x="0" y="0"/>
                    </a:lnTo>
                    <a:lnTo>
                      <a:pt x="45399" y="23932"/>
                    </a:lnTo>
                    <a:cubicBezTo>
                      <a:pt x="47447" y="25015"/>
                      <a:pt x="48732" y="27134"/>
                      <a:pt x="48732" y="29432"/>
                    </a:cubicBezTo>
                    <a:lnTo>
                      <a:pt x="48732" y="73342"/>
                    </a:lnTo>
                    <a:close/>
                  </a:path>
                </a:pathLst>
              </a:custGeom>
              <a:gradFill>
                <a:gsLst>
                  <a:gs pos="0">
                    <a:schemeClr val="accent1"/>
                  </a:gs>
                  <a:gs pos="63000">
                    <a:srgbClr val="194175"/>
                  </a:gs>
                  <a:gs pos="100000">
                    <a:schemeClr val="accent2"/>
                  </a:gs>
                </a:gsLst>
                <a:lin ang="80993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rot="5400000" flipH="1">
                <a:off x="-290306" y="-195780"/>
                <a:ext cx="1407925" cy="870435"/>
              </a:xfrm>
              <a:custGeom>
                <a:avLst/>
                <a:gdLst/>
                <a:ahLst/>
                <a:cxnLst/>
                <a:rect l="l" t="t" r="r" b="b"/>
                <a:pathLst>
                  <a:path w="56317" h="33350" extrusionOk="0">
                    <a:moveTo>
                      <a:pt x="56317" y="33350"/>
                    </a:moveTo>
                    <a:lnTo>
                      <a:pt x="56317" y="0"/>
                    </a:lnTo>
                    <a:lnTo>
                      <a:pt x="20074" y="0"/>
                    </a:lnTo>
                    <a:cubicBezTo>
                      <a:pt x="18741" y="0"/>
                      <a:pt x="17514" y="739"/>
                      <a:pt x="16883" y="1905"/>
                    </a:cubicBezTo>
                    <a:lnTo>
                      <a:pt x="0" y="33350"/>
                    </a:lnTo>
                    <a:cubicBezTo>
                      <a:pt x="0" y="33350"/>
                      <a:pt x="53412" y="33326"/>
                      <a:pt x="56317" y="33350"/>
                    </a:cubicBezTo>
                    <a:close/>
                  </a:path>
                </a:pathLst>
              </a:custGeom>
              <a:gradFill>
                <a:gsLst>
                  <a:gs pos="0">
                    <a:schemeClr val="accent3"/>
                  </a:gs>
                  <a:gs pos="34000">
                    <a:srgbClr val="FAB93C"/>
                  </a:gs>
                  <a:gs pos="100000">
                    <a:schemeClr val="accent4"/>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6" name="Google Shape;136;p17"/>
            <p:cNvCxnSpPr/>
            <p:nvPr/>
          </p:nvCxnSpPr>
          <p:spPr>
            <a:xfrm>
              <a:off x="7566300" y="4827634"/>
              <a:ext cx="1577700" cy="0"/>
            </a:xfrm>
            <a:prstGeom prst="straightConnector1">
              <a:avLst/>
            </a:prstGeom>
            <a:noFill/>
            <a:ln w="19050" cap="flat" cmpd="sng">
              <a:solidFill>
                <a:schemeClr val="accent2"/>
              </a:solidFill>
              <a:prstDash val="solid"/>
              <a:round/>
              <a:headEnd type="none" w="med" len="med"/>
              <a:tailEnd type="none" w="med" len="med"/>
            </a:ln>
          </p:spPr>
        </p:cxnSp>
      </p:grpSp>
      <p:sp>
        <p:nvSpPr>
          <p:cNvPr id="137" name="Google Shape;137;p17"/>
          <p:cNvSpPr txBox="1">
            <a:spLocks noGrp="1"/>
          </p:cNvSpPr>
          <p:nvPr>
            <p:ph type="title"/>
          </p:nvPr>
        </p:nvSpPr>
        <p:spPr>
          <a:xfrm>
            <a:off x="1519323" y="1610525"/>
            <a:ext cx="23289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2200" b="1">
                <a:latin typeface="Montserrat"/>
                <a:ea typeface="Montserrat"/>
                <a:cs typeface="Montserrat"/>
                <a:sym typeface="Montserrat"/>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38" name="Google Shape;138;p17"/>
          <p:cNvSpPr txBox="1">
            <a:spLocks noGrp="1"/>
          </p:cNvSpPr>
          <p:nvPr>
            <p:ph type="subTitle" idx="1"/>
          </p:nvPr>
        </p:nvSpPr>
        <p:spPr>
          <a:xfrm>
            <a:off x="1519313" y="2273250"/>
            <a:ext cx="2867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39" name="Google Shape;139;p17"/>
          <p:cNvSpPr txBox="1">
            <a:spLocks noGrp="1"/>
          </p:cNvSpPr>
          <p:nvPr>
            <p:ph type="title" idx="2"/>
          </p:nvPr>
        </p:nvSpPr>
        <p:spPr>
          <a:xfrm>
            <a:off x="5561799" y="1610525"/>
            <a:ext cx="23289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2200" b="1">
                <a:latin typeface="Montserrat"/>
                <a:ea typeface="Montserrat"/>
                <a:cs typeface="Montserrat"/>
                <a:sym typeface="Montserrat"/>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40" name="Google Shape;140;p17"/>
          <p:cNvSpPr txBox="1">
            <a:spLocks noGrp="1"/>
          </p:cNvSpPr>
          <p:nvPr>
            <p:ph type="subTitle" idx="3"/>
          </p:nvPr>
        </p:nvSpPr>
        <p:spPr>
          <a:xfrm>
            <a:off x="5561793" y="2273250"/>
            <a:ext cx="2867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41" name="Google Shape;141;p17"/>
          <p:cNvSpPr txBox="1">
            <a:spLocks noGrp="1"/>
          </p:cNvSpPr>
          <p:nvPr>
            <p:ph type="title" idx="4"/>
          </p:nvPr>
        </p:nvSpPr>
        <p:spPr>
          <a:xfrm>
            <a:off x="1519323" y="3196325"/>
            <a:ext cx="23289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2200" b="1">
                <a:latin typeface="Montserrat"/>
                <a:ea typeface="Montserrat"/>
                <a:cs typeface="Montserrat"/>
                <a:sym typeface="Montserrat"/>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42" name="Google Shape;142;p17"/>
          <p:cNvSpPr txBox="1">
            <a:spLocks noGrp="1"/>
          </p:cNvSpPr>
          <p:nvPr>
            <p:ph type="subTitle" idx="5"/>
          </p:nvPr>
        </p:nvSpPr>
        <p:spPr>
          <a:xfrm>
            <a:off x="1519313" y="3859050"/>
            <a:ext cx="2867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43" name="Google Shape;143;p17"/>
          <p:cNvSpPr txBox="1">
            <a:spLocks noGrp="1"/>
          </p:cNvSpPr>
          <p:nvPr>
            <p:ph type="title" idx="6"/>
          </p:nvPr>
        </p:nvSpPr>
        <p:spPr>
          <a:xfrm>
            <a:off x="5561799" y="3196325"/>
            <a:ext cx="2328900" cy="527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2200" b="1">
                <a:latin typeface="Montserrat"/>
                <a:ea typeface="Montserrat"/>
                <a:cs typeface="Montserrat"/>
                <a:sym typeface="Montserrat"/>
              </a:defRPr>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44" name="Google Shape;144;p17"/>
          <p:cNvSpPr txBox="1">
            <a:spLocks noGrp="1"/>
          </p:cNvSpPr>
          <p:nvPr>
            <p:ph type="subTitle" idx="7"/>
          </p:nvPr>
        </p:nvSpPr>
        <p:spPr>
          <a:xfrm>
            <a:off x="5561793" y="3859050"/>
            <a:ext cx="28671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45" name="Google Shape;145;p17"/>
          <p:cNvSpPr txBox="1">
            <a:spLocks noGrp="1"/>
          </p:cNvSpPr>
          <p:nvPr>
            <p:ph type="subTitle" idx="8"/>
          </p:nvPr>
        </p:nvSpPr>
        <p:spPr>
          <a:xfrm>
            <a:off x="715088" y="1646992"/>
            <a:ext cx="695400" cy="5277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1"/>
              </a:buClr>
              <a:buSzPts val="2200"/>
              <a:buFont typeface="Ramabhadra"/>
              <a:buNone/>
              <a:defRPr sz="2900" b="1">
                <a:solidFill>
                  <a:schemeClr val="lt1"/>
                </a:solidFill>
                <a:latin typeface="Montserrat"/>
                <a:ea typeface="Montserrat"/>
                <a:cs typeface="Montserrat"/>
                <a:sym typeface="Montserrat"/>
              </a:defRPr>
            </a:lvl1pPr>
            <a:lvl2pPr lvl="1">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2pPr>
            <a:lvl3pPr lvl="2">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3pPr>
            <a:lvl4pPr lvl="3">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4pPr>
            <a:lvl5pPr lvl="4">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5pPr>
            <a:lvl6pPr lvl="5">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6pPr>
            <a:lvl7pPr lvl="6">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7pPr>
            <a:lvl8pPr lvl="7">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8pPr>
            <a:lvl9pPr lvl="8">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9pPr>
          </a:lstStyle>
          <a:p>
            <a:endParaRPr/>
          </a:p>
        </p:txBody>
      </p:sp>
      <p:sp>
        <p:nvSpPr>
          <p:cNvPr id="146" name="Google Shape;146;p17"/>
          <p:cNvSpPr txBox="1">
            <a:spLocks noGrp="1"/>
          </p:cNvSpPr>
          <p:nvPr>
            <p:ph type="subTitle" idx="9"/>
          </p:nvPr>
        </p:nvSpPr>
        <p:spPr>
          <a:xfrm>
            <a:off x="4756588" y="1646992"/>
            <a:ext cx="695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200"/>
              <a:buFont typeface="Ramabhadra"/>
              <a:buNone/>
              <a:defRPr sz="2900" b="1">
                <a:solidFill>
                  <a:schemeClr val="lt1"/>
                </a:solidFill>
                <a:latin typeface="Montserrat"/>
                <a:ea typeface="Montserrat"/>
                <a:cs typeface="Montserrat"/>
                <a:sym typeface="Montserrat"/>
              </a:defRPr>
            </a:lvl1pPr>
            <a:lvl2pPr lvl="1"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2pPr>
            <a:lvl3pPr lvl="2"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3pPr>
            <a:lvl4pPr lvl="3"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4pPr>
            <a:lvl5pPr lvl="4"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5pPr>
            <a:lvl6pPr lvl="5"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6pPr>
            <a:lvl7pPr lvl="6"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7pPr>
            <a:lvl8pPr lvl="7"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8pPr>
            <a:lvl9pPr lvl="8"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9pPr>
          </a:lstStyle>
          <a:p>
            <a:endParaRPr/>
          </a:p>
        </p:txBody>
      </p:sp>
      <p:sp>
        <p:nvSpPr>
          <p:cNvPr id="147" name="Google Shape;147;p17"/>
          <p:cNvSpPr txBox="1">
            <a:spLocks noGrp="1"/>
          </p:cNvSpPr>
          <p:nvPr>
            <p:ph type="subTitle" idx="13"/>
          </p:nvPr>
        </p:nvSpPr>
        <p:spPr>
          <a:xfrm>
            <a:off x="715088" y="3239292"/>
            <a:ext cx="695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200"/>
              <a:buFont typeface="Ramabhadra"/>
              <a:buNone/>
              <a:defRPr sz="2900" b="1">
                <a:solidFill>
                  <a:schemeClr val="lt1"/>
                </a:solidFill>
                <a:latin typeface="Montserrat"/>
                <a:ea typeface="Montserrat"/>
                <a:cs typeface="Montserrat"/>
                <a:sym typeface="Montserrat"/>
              </a:defRPr>
            </a:lvl1pPr>
            <a:lvl2pPr lvl="1"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2pPr>
            <a:lvl3pPr lvl="2"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3pPr>
            <a:lvl4pPr lvl="3"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4pPr>
            <a:lvl5pPr lvl="4"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5pPr>
            <a:lvl6pPr lvl="5"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6pPr>
            <a:lvl7pPr lvl="6"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7pPr>
            <a:lvl8pPr lvl="7"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8pPr>
            <a:lvl9pPr lvl="8"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9pPr>
          </a:lstStyle>
          <a:p>
            <a:endParaRPr/>
          </a:p>
        </p:txBody>
      </p:sp>
      <p:sp>
        <p:nvSpPr>
          <p:cNvPr id="148" name="Google Shape;148;p17"/>
          <p:cNvSpPr txBox="1">
            <a:spLocks noGrp="1"/>
          </p:cNvSpPr>
          <p:nvPr>
            <p:ph type="subTitle" idx="14"/>
          </p:nvPr>
        </p:nvSpPr>
        <p:spPr>
          <a:xfrm>
            <a:off x="4756588" y="3239292"/>
            <a:ext cx="695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2200"/>
              <a:buFont typeface="Ramabhadra"/>
              <a:buNone/>
              <a:defRPr sz="2900" b="1">
                <a:solidFill>
                  <a:schemeClr val="lt1"/>
                </a:solidFill>
                <a:latin typeface="Montserrat"/>
                <a:ea typeface="Montserrat"/>
                <a:cs typeface="Montserrat"/>
                <a:sym typeface="Montserrat"/>
              </a:defRPr>
            </a:lvl1pPr>
            <a:lvl2pPr lvl="1"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2pPr>
            <a:lvl3pPr lvl="2"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3pPr>
            <a:lvl4pPr lvl="3"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4pPr>
            <a:lvl5pPr lvl="4"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5pPr>
            <a:lvl6pPr lvl="5"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6pPr>
            <a:lvl7pPr lvl="6"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7pPr>
            <a:lvl8pPr lvl="7"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8pPr>
            <a:lvl9pPr lvl="8" rtl="0">
              <a:spcBef>
                <a:spcPts val="0"/>
              </a:spcBef>
              <a:spcAft>
                <a:spcPts val="0"/>
              </a:spcAft>
              <a:buClr>
                <a:schemeClr val="accent1"/>
              </a:buClr>
              <a:buSzPts val="2200"/>
              <a:buFont typeface="Ramabhadra"/>
              <a:buNone/>
              <a:defRPr sz="2200">
                <a:solidFill>
                  <a:schemeClr val="accent1"/>
                </a:solidFill>
                <a:latin typeface="Ramabhadra"/>
                <a:ea typeface="Ramabhadra"/>
                <a:cs typeface="Ramabhadra"/>
                <a:sym typeface="Ramabhadra"/>
              </a:defRPr>
            </a:lvl9pPr>
          </a:lstStyle>
          <a:p>
            <a:endParaRPr/>
          </a:p>
        </p:txBody>
      </p:sp>
      <p:sp>
        <p:nvSpPr>
          <p:cNvPr id="149" name="Google Shape;149;p17"/>
          <p:cNvSpPr txBox="1">
            <a:spLocks noGrp="1"/>
          </p:cNvSpPr>
          <p:nvPr>
            <p:ph type="title" idx="15"/>
          </p:nvPr>
        </p:nvSpPr>
        <p:spPr>
          <a:xfrm>
            <a:off x="715050" y="358100"/>
            <a:ext cx="7713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2800"/>
              <a:buFont typeface="Ramabhadra"/>
              <a:buNone/>
              <a:defRPr>
                <a:solidFill>
                  <a:schemeClr val="accent1"/>
                </a:solidFill>
              </a:defRPr>
            </a:lvl1pPr>
            <a:lvl2pPr lvl="1"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2pPr>
            <a:lvl3pPr lvl="2"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3pPr>
            <a:lvl4pPr lvl="3"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4pPr>
            <a:lvl5pPr lvl="4"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5pPr>
            <a:lvl6pPr lvl="5"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6pPr>
            <a:lvl7pPr lvl="6"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7pPr>
            <a:lvl8pPr lvl="7"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8pPr>
            <a:lvl9pPr lvl="8" algn="ctr" rtl="0">
              <a:spcBef>
                <a:spcPts val="0"/>
              </a:spcBef>
              <a:spcAft>
                <a:spcPts val="0"/>
              </a:spcAft>
              <a:buClr>
                <a:schemeClr val="accent1"/>
              </a:buClr>
              <a:buSzPts val="2800"/>
              <a:buFont typeface="Ramabhadra"/>
              <a:buNone/>
              <a:defRPr sz="2800" b="1">
                <a:solidFill>
                  <a:schemeClr val="accent1"/>
                </a:solidFill>
                <a:latin typeface="Ramabhadra"/>
                <a:ea typeface="Ramabhadra"/>
                <a:cs typeface="Ramabhadra"/>
                <a:sym typeface="Ramabhadra"/>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67"/>
        <p:cNvGrpSpPr/>
        <p:nvPr/>
      </p:nvGrpSpPr>
      <p:grpSpPr>
        <a:xfrm>
          <a:off x="0" y="0"/>
          <a:ext cx="0" cy="0"/>
          <a:chOff x="0" y="0"/>
          <a:chExt cx="0" cy="0"/>
        </a:xfrm>
      </p:grpSpPr>
      <p:grpSp>
        <p:nvGrpSpPr>
          <p:cNvPr id="168" name="Google Shape;168;p19"/>
          <p:cNvGrpSpPr/>
          <p:nvPr/>
        </p:nvGrpSpPr>
        <p:grpSpPr>
          <a:xfrm>
            <a:off x="0" y="0"/>
            <a:ext cx="9144000" cy="4924784"/>
            <a:chOff x="0" y="0"/>
            <a:chExt cx="9144000" cy="4924784"/>
          </a:xfrm>
        </p:grpSpPr>
        <p:sp>
          <p:nvSpPr>
            <p:cNvPr id="169" name="Google Shape;169;p19"/>
            <p:cNvSpPr/>
            <p:nvPr/>
          </p:nvSpPr>
          <p:spPr>
            <a:xfrm>
              <a:off x="0" y="0"/>
              <a:ext cx="1895873" cy="393554"/>
            </a:xfrm>
            <a:custGeom>
              <a:avLst/>
              <a:gdLst/>
              <a:ahLst/>
              <a:cxnLst/>
              <a:rect l="l" t="t" r="r" b="b"/>
              <a:pathLst>
                <a:path w="40899" h="8490" extrusionOk="0">
                  <a:moveTo>
                    <a:pt x="37386" y="0"/>
                  </a:moveTo>
                  <a:lnTo>
                    <a:pt x="1" y="0"/>
                  </a:lnTo>
                  <a:lnTo>
                    <a:pt x="1" y="8490"/>
                  </a:lnTo>
                  <a:lnTo>
                    <a:pt x="35850" y="8490"/>
                  </a:lnTo>
                  <a:cubicBezTo>
                    <a:pt x="36898" y="8490"/>
                    <a:pt x="37863" y="7918"/>
                    <a:pt x="38363" y="7001"/>
                  </a:cubicBezTo>
                  <a:lnTo>
                    <a:pt x="39887" y="4132"/>
                  </a:lnTo>
                  <a:cubicBezTo>
                    <a:pt x="40899" y="2263"/>
                    <a:pt x="39529" y="0"/>
                    <a:pt x="37386" y="0"/>
                  </a:cubicBezTo>
                  <a:close/>
                </a:path>
              </a:pathLst>
            </a:custGeom>
            <a:gradFill>
              <a:gsLst>
                <a:gs pos="0">
                  <a:schemeClr val="accent6"/>
                </a:gs>
                <a:gs pos="100000">
                  <a:schemeClr val="accent5"/>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9"/>
            <p:cNvSpPr/>
            <p:nvPr/>
          </p:nvSpPr>
          <p:spPr>
            <a:xfrm>
              <a:off x="171000" y="191625"/>
              <a:ext cx="1269322" cy="343371"/>
            </a:xfrm>
            <a:custGeom>
              <a:avLst/>
              <a:gdLst/>
              <a:ahLst/>
              <a:cxnLst/>
              <a:rect l="l" t="t" r="r" b="b"/>
              <a:pathLst>
                <a:path w="22361" h="6049" extrusionOk="0">
                  <a:moveTo>
                    <a:pt x="19336" y="6049"/>
                  </a:moveTo>
                  <a:lnTo>
                    <a:pt x="3024" y="6049"/>
                  </a:lnTo>
                  <a:cubicBezTo>
                    <a:pt x="1358" y="6049"/>
                    <a:pt x="0" y="4692"/>
                    <a:pt x="0" y="3025"/>
                  </a:cubicBezTo>
                  <a:lnTo>
                    <a:pt x="0" y="3025"/>
                  </a:lnTo>
                  <a:cubicBezTo>
                    <a:pt x="0" y="1358"/>
                    <a:pt x="1358" y="1"/>
                    <a:pt x="3024" y="1"/>
                  </a:cubicBezTo>
                  <a:lnTo>
                    <a:pt x="19336" y="1"/>
                  </a:lnTo>
                  <a:cubicBezTo>
                    <a:pt x="21003" y="1"/>
                    <a:pt x="22360" y="1358"/>
                    <a:pt x="22360" y="3025"/>
                  </a:cubicBezTo>
                  <a:lnTo>
                    <a:pt x="22360" y="3025"/>
                  </a:lnTo>
                  <a:cubicBezTo>
                    <a:pt x="22360" y="4692"/>
                    <a:pt x="21003" y="6049"/>
                    <a:pt x="19336" y="6049"/>
                  </a:cubicBezTo>
                  <a:close/>
                </a:path>
              </a:pathLst>
            </a:custGeom>
            <a:gradFill>
              <a:gsLst>
                <a:gs pos="0">
                  <a:schemeClr val="accent3"/>
                </a:gs>
                <a:gs pos="34000">
                  <a:srgbClr val="FAB93C"/>
                </a:gs>
                <a:gs pos="100000">
                  <a:schemeClr val="accent4"/>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1" name="Google Shape;171;p19"/>
            <p:cNvCxnSpPr/>
            <p:nvPr/>
          </p:nvCxnSpPr>
          <p:spPr>
            <a:xfrm>
              <a:off x="7566300" y="4924784"/>
              <a:ext cx="1577700" cy="0"/>
            </a:xfrm>
            <a:prstGeom prst="straightConnector1">
              <a:avLst/>
            </a:prstGeom>
            <a:noFill/>
            <a:ln w="19050" cap="flat" cmpd="sng">
              <a:solidFill>
                <a:schemeClr val="accent2"/>
              </a:solidFill>
              <a:prstDash val="solid"/>
              <a:round/>
              <a:headEnd type="none" w="med" len="med"/>
              <a:tailEnd type="none" w="med" len="med"/>
            </a:ln>
          </p:spPr>
        </p:cxnSp>
      </p:grpSp>
      <p:sp>
        <p:nvSpPr>
          <p:cNvPr id="172" name="Google Shape;172;p19"/>
          <p:cNvSpPr txBox="1">
            <a:spLocks noGrp="1"/>
          </p:cNvSpPr>
          <p:nvPr>
            <p:ph type="title"/>
          </p:nvPr>
        </p:nvSpPr>
        <p:spPr>
          <a:xfrm>
            <a:off x="720000" y="19114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b="1">
                <a:latin typeface="Montserrat"/>
                <a:ea typeface="Montserrat"/>
                <a:cs typeface="Montserrat"/>
                <a:sym typeface="Montserra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3" name="Google Shape;173;p19"/>
          <p:cNvSpPr txBox="1">
            <a:spLocks noGrp="1"/>
          </p:cNvSpPr>
          <p:nvPr>
            <p:ph type="subTitle" idx="1"/>
          </p:nvPr>
        </p:nvSpPr>
        <p:spPr>
          <a:xfrm>
            <a:off x="719975" y="2383850"/>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4" name="Google Shape;174;p19"/>
          <p:cNvSpPr txBox="1">
            <a:spLocks noGrp="1"/>
          </p:cNvSpPr>
          <p:nvPr>
            <p:ph type="title" idx="2"/>
          </p:nvPr>
        </p:nvSpPr>
        <p:spPr>
          <a:xfrm>
            <a:off x="3419269" y="19114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b="1">
                <a:latin typeface="Montserrat"/>
                <a:ea typeface="Montserrat"/>
                <a:cs typeface="Montserrat"/>
                <a:sym typeface="Montserra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5" name="Google Shape;175;p19"/>
          <p:cNvSpPr txBox="1">
            <a:spLocks noGrp="1"/>
          </p:cNvSpPr>
          <p:nvPr>
            <p:ph type="subTitle" idx="3"/>
          </p:nvPr>
        </p:nvSpPr>
        <p:spPr>
          <a:xfrm>
            <a:off x="3419244" y="2383850"/>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6" name="Google Shape;176;p19"/>
          <p:cNvSpPr txBox="1">
            <a:spLocks noGrp="1"/>
          </p:cNvSpPr>
          <p:nvPr>
            <p:ph type="title" idx="4"/>
          </p:nvPr>
        </p:nvSpPr>
        <p:spPr>
          <a:xfrm>
            <a:off x="720000" y="36497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b="1">
                <a:latin typeface="Montserrat"/>
                <a:ea typeface="Montserrat"/>
                <a:cs typeface="Montserrat"/>
                <a:sym typeface="Montserra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7" name="Google Shape;177;p19"/>
          <p:cNvSpPr txBox="1">
            <a:spLocks noGrp="1"/>
          </p:cNvSpPr>
          <p:nvPr>
            <p:ph type="subTitle" idx="5"/>
          </p:nvPr>
        </p:nvSpPr>
        <p:spPr>
          <a:xfrm>
            <a:off x="720000" y="4123700"/>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8" name="Google Shape;178;p19"/>
          <p:cNvSpPr txBox="1">
            <a:spLocks noGrp="1"/>
          </p:cNvSpPr>
          <p:nvPr>
            <p:ph type="title" idx="6"/>
          </p:nvPr>
        </p:nvSpPr>
        <p:spPr>
          <a:xfrm>
            <a:off x="3419269" y="36497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b="1">
                <a:latin typeface="Montserrat"/>
                <a:ea typeface="Montserrat"/>
                <a:cs typeface="Montserrat"/>
                <a:sym typeface="Montserra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9" name="Google Shape;179;p19"/>
          <p:cNvSpPr txBox="1">
            <a:spLocks noGrp="1"/>
          </p:cNvSpPr>
          <p:nvPr>
            <p:ph type="subTitle" idx="7"/>
          </p:nvPr>
        </p:nvSpPr>
        <p:spPr>
          <a:xfrm>
            <a:off x="3419269" y="4123700"/>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0" name="Google Shape;180;p19"/>
          <p:cNvSpPr txBox="1">
            <a:spLocks noGrp="1"/>
          </p:cNvSpPr>
          <p:nvPr>
            <p:ph type="title" idx="8"/>
          </p:nvPr>
        </p:nvSpPr>
        <p:spPr>
          <a:xfrm>
            <a:off x="6118545" y="19114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b="1">
                <a:latin typeface="Montserrat"/>
                <a:ea typeface="Montserrat"/>
                <a:cs typeface="Montserrat"/>
                <a:sym typeface="Montserra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1" name="Google Shape;181;p19"/>
          <p:cNvSpPr txBox="1">
            <a:spLocks noGrp="1"/>
          </p:cNvSpPr>
          <p:nvPr>
            <p:ph type="subTitle" idx="9"/>
          </p:nvPr>
        </p:nvSpPr>
        <p:spPr>
          <a:xfrm>
            <a:off x="6118520" y="2383850"/>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2" name="Google Shape;182;p19"/>
          <p:cNvSpPr txBox="1">
            <a:spLocks noGrp="1"/>
          </p:cNvSpPr>
          <p:nvPr>
            <p:ph type="title" idx="13"/>
          </p:nvPr>
        </p:nvSpPr>
        <p:spPr>
          <a:xfrm>
            <a:off x="6118545" y="3649750"/>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200" b="1">
                <a:latin typeface="Montserrat"/>
                <a:ea typeface="Montserrat"/>
                <a:cs typeface="Montserrat"/>
                <a:sym typeface="Montserrat"/>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3" name="Google Shape;183;p19"/>
          <p:cNvSpPr txBox="1">
            <a:spLocks noGrp="1"/>
          </p:cNvSpPr>
          <p:nvPr>
            <p:ph type="subTitle" idx="14"/>
          </p:nvPr>
        </p:nvSpPr>
        <p:spPr>
          <a:xfrm>
            <a:off x="6118545" y="4123700"/>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4" name="Google Shape;184;p19"/>
          <p:cNvSpPr txBox="1">
            <a:spLocks noGrp="1"/>
          </p:cNvSpPr>
          <p:nvPr>
            <p:ph type="title" idx="15"/>
          </p:nvPr>
        </p:nvSpPr>
        <p:spPr>
          <a:xfrm>
            <a:off x="715050" y="358100"/>
            <a:ext cx="7713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3200"/>
              <a:buFont typeface="Montserrat ExtraBold"/>
              <a:buNone/>
              <a:defRPr sz="3200">
                <a:solidFill>
                  <a:schemeClr val="accent1"/>
                </a:solidFill>
                <a:latin typeface="Montserrat ExtraBold"/>
                <a:ea typeface="Montserrat ExtraBold"/>
                <a:cs typeface="Montserrat ExtraBold"/>
                <a:sym typeface="Montserrat ExtraBold"/>
              </a:defRPr>
            </a:lvl1pPr>
            <a:lvl2pPr lvl="1" algn="ctr" rtl="0">
              <a:spcBef>
                <a:spcPts val="0"/>
              </a:spcBef>
              <a:spcAft>
                <a:spcPts val="0"/>
              </a:spcAft>
              <a:buClr>
                <a:schemeClr val="accent1"/>
              </a:buClr>
              <a:buSzPts val="3200"/>
              <a:buFont typeface="Montserrat ExtraBold"/>
              <a:buNone/>
              <a:defRPr sz="3200">
                <a:solidFill>
                  <a:schemeClr val="accent1"/>
                </a:solidFill>
                <a:latin typeface="Montserrat ExtraBold"/>
                <a:ea typeface="Montserrat ExtraBold"/>
                <a:cs typeface="Montserrat ExtraBold"/>
                <a:sym typeface="Montserrat ExtraBold"/>
              </a:defRPr>
            </a:lvl2pPr>
            <a:lvl3pPr lvl="2" algn="ctr" rtl="0">
              <a:spcBef>
                <a:spcPts val="0"/>
              </a:spcBef>
              <a:spcAft>
                <a:spcPts val="0"/>
              </a:spcAft>
              <a:buClr>
                <a:schemeClr val="accent1"/>
              </a:buClr>
              <a:buSzPts val="3200"/>
              <a:buFont typeface="Montserrat ExtraBold"/>
              <a:buNone/>
              <a:defRPr sz="3200">
                <a:solidFill>
                  <a:schemeClr val="accent1"/>
                </a:solidFill>
                <a:latin typeface="Montserrat ExtraBold"/>
                <a:ea typeface="Montserrat ExtraBold"/>
                <a:cs typeface="Montserrat ExtraBold"/>
                <a:sym typeface="Montserrat ExtraBold"/>
              </a:defRPr>
            </a:lvl3pPr>
            <a:lvl4pPr lvl="3" algn="ctr" rtl="0">
              <a:spcBef>
                <a:spcPts val="0"/>
              </a:spcBef>
              <a:spcAft>
                <a:spcPts val="0"/>
              </a:spcAft>
              <a:buClr>
                <a:schemeClr val="accent1"/>
              </a:buClr>
              <a:buSzPts val="3200"/>
              <a:buFont typeface="Montserrat ExtraBold"/>
              <a:buNone/>
              <a:defRPr sz="3200">
                <a:solidFill>
                  <a:schemeClr val="accent1"/>
                </a:solidFill>
                <a:latin typeface="Montserrat ExtraBold"/>
                <a:ea typeface="Montserrat ExtraBold"/>
                <a:cs typeface="Montserrat ExtraBold"/>
                <a:sym typeface="Montserrat ExtraBold"/>
              </a:defRPr>
            </a:lvl4pPr>
            <a:lvl5pPr lvl="4" algn="ctr" rtl="0">
              <a:spcBef>
                <a:spcPts val="0"/>
              </a:spcBef>
              <a:spcAft>
                <a:spcPts val="0"/>
              </a:spcAft>
              <a:buClr>
                <a:schemeClr val="accent1"/>
              </a:buClr>
              <a:buSzPts val="3200"/>
              <a:buFont typeface="Montserrat ExtraBold"/>
              <a:buNone/>
              <a:defRPr sz="3200">
                <a:solidFill>
                  <a:schemeClr val="accent1"/>
                </a:solidFill>
                <a:latin typeface="Montserrat ExtraBold"/>
                <a:ea typeface="Montserrat ExtraBold"/>
                <a:cs typeface="Montserrat ExtraBold"/>
                <a:sym typeface="Montserrat ExtraBold"/>
              </a:defRPr>
            </a:lvl5pPr>
            <a:lvl6pPr lvl="5" algn="ctr" rtl="0">
              <a:spcBef>
                <a:spcPts val="0"/>
              </a:spcBef>
              <a:spcAft>
                <a:spcPts val="0"/>
              </a:spcAft>
              <a:buClr>
                <a:schemeClr val="accent1"/>
              </a:buClr>
              <a:buSzPts val="3200"/>
              <a:buFont typeface="Montserrat ExtraBold"/>
              <a:buNone/>
              <a:defRPr sz="3200">
                <a:solidFill>
                  <a:schemeClr val="accent1"/>
                </a:solidFill>
                <a:latin typeface="Montserrat ExtraBold"/>
                <a:ea typeface="Montserrat ExtraBold"/>
                <a:cs typeface="Montserrat ExtraBold"/>
                <a:sym typeface="Montserrat ExtraBold"/>
              </a:defRPr>
            </a:lvl6pPr>
            <a:lvl7pPr lvl="6" algn="ctr" rtl="0">
              <a:spcBef>
                <a:spcPts val="0"/>
              </a:spcBef>
              <a:spcAft>
                <a:spcPts val="0"/>
              </a:spcAft>
              <a:buClr>
                <a:schemeClr val="accent1"/>
              </a:buClr>
              <a:buSzPts val="3200"/>
              <a:buFont typeface="Montserrat ExtraBold"/>
              <a:buNone/>
              <a:defRPr sz="3200">
                <a:solidFill>
                  <a:schemeClr val="accent1"/>
                </a:solidFill>
                <a:latin typeface="Montserrat ExtraBold"/>
                <a:ea typeface="Montserrat ExtraBold"/>
                <a:cs typeface="Montserrat ExtraBold"/>
                <a:sym typeface="Montserrat ExtraBold"/>
              </a:defRPr>
            </a:lvl7pPr>
            <a:lvl8pPr lvl="7" algn="ctr" rtl="0">
              <a:spcBef>
                <a:spcPts val="0"/>
              </a:spcBef>
              <a:spcAft>
                <a:spcPts val="0"/>
              </a:spcAft>
              <a:buClr>
                <a:schemeClr val="accent1"/>
              </a:buClr>
              <a:buSzPts val="3200"/>
              <a:buFont typeface="Montserrat ExtraBold"/>
              <a:buNone/>
              <a:defRPr sz="3200">
                <a:solidFill>
                  <a:schemeClr val="accent1"/>
                </a:solidFill>
                <a:latin typeface="Montserrat ExtraBold"/>
                <a:ea typeface="Montserrat ExtraBold"/>
                <a:cs typeface="Montserrat ExtraBold"/>
                <a:sym typeface="Montserrat ExtraBold"/>
              </a:defRPr>
            </a:lvl8pPr>
            <a:lvl9pPr lvl="8" algn="ctr" rtl="0">
              <a:spcBef>
                <a:spcPts val="0"/>
              </a:spcBef>
              <a:spcAft>
                <a:spcPts val="0"/>
              </a:spcAft>
              <a:buClr>
                <a:schemeClr val="accent1"/>
              </a:buClr>
              <a:buSzPts val="3200"/>
              <a:buFont typeface="Montserrat ExtraBold"/>
              <a:buNone/>
              <a:defRPr sz="3200">
                <a:solidFill>
                  <a:schemeClr val="accent1"/>
                </a:solidFill>
                <a:latin typeface="Montserrat ExtraBold"/>
                <a:ea typeface="Montserrat ExtraBold"/>
                <a:cs typeface="Montserrat ExtraBold"/>
                <a:sym typeface="Montserrat ExtraBold"/>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050" y="358100"/>
            <a:ext cx="77139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accent1"/>
              </a:buClr>
              <a:buSzPts val="3200"/>
              <a:buFont typeface="Montserrat ExtraBold"/>
              <a:buNone/>
              <a:defRPr sz="3200">
                <a:solidFill>
                  <a:schemeClr val="accent1"/>
                </a:solidFill>
                <a:latin typeface="Montserrat ExtraBold"/>
                <a:ea typeface="Montserrat ExtraBold"/>
                <a:cs typeface="Montserrat ExtraBold"/>
                <a:sym typeface="Montserrat ExtraBold"/>
              </a:defRPr>
            </a:lvl1pPr>
            <a:lvl2pPr lvl="1" algn="ctr" rtl="0">
              <a:spcBef>
                <a:spcPts val="0"/>
              </a:spcBef>
              <a:spcAft>
                <a:spcPts val="0"/>
              </a:spcAft>
              <a:buClr>
                <a:schemeClr val="accent1"/>
              </a:buClr>
              <a:buSzPts val="3200"/>
              <a:buFont typeface="Montserrat ExtraBold"/>
              <a:buNone/>
              <a:defRPr sz="3200">
                <a:solidFill>
                  <a:schemeClr val="accent1"/>
                </a:solidFill>
                <a:latin typeface="Montserrat ExtraBold"/>
                <a:ea typeface="Montserrat ExtraBold"/>
                <a:cs typeface="Montserrat ExtraBold"/>
                <a:sym typeface="Montserrat ExtraBold"/>
              </a:defRPr>
            </a:lvl2pPr>
            <a:lvl3pPr lvl="2" algn="ctr" rtl="0">
              <a:spcBef>
                <a:spcPts val="0"/>
              </a:spcBef>
              <a:spcAft>
                <a:spcPts val="0"/>
              </a:spcAft>
              <a:buClr>
                <a:schemeClr val="accent1"/>
              </a:buClr>
              <a:buSzPts val="3200"/>
              <a:buFont typeface="Montserrat ExtraBold"/>
              <a:buNone/>
              <a:defRPr sz="3200">
                <a:solidFill>
                  <a:schemeClr val="accent1"/>
                </a:solidFill>
                <a:latin typeface="Montserrat ExtraBold"/>
                <a:ea typeface="Montserrat ExtraBold"/>
                <a:cs typeface="Montserrat ExtraBold"/>
                <a:sym typeface="Montserrat ExtraBold"/>
              </a:defRPr>
            </a:lvl3pPr>
            <a:lvl4pPr lvl="3" algn="ctr" rtl="0">
              <a:spcBef>
                <a:spcPts val="0"/>
              </a:spcBef>
              <a:spcAft>
                <a:spcPts val="0"/>
              </a:spcAft>
              <a:buClr>
                <a:schemeClr val="accent1"/>
              </a:buClr>
              <a:buSzPts val="3200"/>
              <a:buFont typeface="Montserrat ExtraBold"/>
              <a:buNone/>
              <a:defRPr sz="3200">
                <a:solidFill>
                  <a:schemeClr val="accent1"/>
                </a:solidFill>
                <a:latin typeface="Montserrat ExtraBold"/>
                <a:ea typeface="Montserrat ExtraBold"/>
                <a:cs typeface="Montserrat ExtraBold"/>
                <a:sym typeface="Montserrat ExtraBold"/>
              </a:defRPr>
            </a:lvl4pPr>
            <a:lvl5pPr lvl="4" algn="ctr" rtl="0">
              <a:spcBef>
                <a:spcPts val="0"/>
              </a:spcBef>
              <a:spcAft>
                <a:spcPts val="0"/>
              </a:spcAft>
              <a:buClr>
                <a:schemeClr val="accent1"/>
              </a:buClr>
              <a:buSzPts val="3200"/>
              <a:buFont typeface="Montserrat ExtraBold"/>
              <a:buNone/>
              <a:defRPr sz="3200">
                <a:solidFill>
                  <a:schemeClr val="accent1"/>
                </a:solidFill>
                <a:latin typeface="Montserrat ExtraBold"/>
                <a:ea typeface="Montserrat ExtraBold"/>
                <a:cs typeface="Montserrat ExtraBold"/>
                <a:sym typeface="Montserrat ExtraBold"/>
              </a:defRPr>
            </a:lvl5pPr>
            <a:lvl6pPr lvl="5" algn="ctr" rtl="0">
              <a:spcBef>
                <a:spcPts val="0"/>
              </a:spcBef>
              <a:spcAft>
                <a:spcPts val="0"/>
              </a:spcAft>
              <a:buClr>
                <a:schemeClr val="accent1"/>
              </a:buClr>
              <a:buSzPts val="3200"/>
              <a:buFont typeface="Montserrat ExtraBold"/>
              <a:buNone/>
              <a:defRPr sz="3200">
                <a:solidFill>
                  <a:schemeClr val="accent1"/>
                </a:solidFill>
                <a:latin typeface="Montserrat ExtraBold"/>
                <a:ea typeface="Montserrat ExtraBold"/>
                <a:cs typeface="Montserrat ExtraBold"/>
                <a:sym typeface="Montserrat ExtraBold"/>
              </a:defRPr>
            </a:lvl6pPr>
            <a:lvl7pPr lvl="6" algn="ctr" rtl="0">
              <a:spcBef>
                <a:spcPts val="0"/>
              </a:spcBef>
              <a:spcAft>
                <a:spcPts val="0"/>
              </a:spcAft>
              <a:buClr>
                <a:schemeClr val="accent1"/>
              </a:buClr>
              <a:buSzPts val="3200"/>
              <a:buFont typeface="Montserrat ExtraBold"/>
              <a:buNone/>
              <a:defRPr sz="3200">
                <a:solidFill>
                  <a:schemeClr val="accent1"/>
                </a:solidFill>
                <a:latin typeface="Montserrat ExtraBold"/>
                <a:ea typeface="Montserrat ExtraBold"/>
                <a:cs typeface="Montserrat ExtraBold"/>
                <a:sym typeface="Montserrat ExtraBold"/>
              </a:defRPr>
            </a:lvl7pPr>
            <a:lvl8pPr lvl="7" algn="ctr" rtl="0">
              <a:spcBef>
                <a:spcPts val="0"/>
              </a:spcBef>
              <a:spcAft>
                <a:spcPts val="0"/>
              </a:spcAft>
              <a:buClr>
                <a:schemeClr val="accent1"/>
              </a:buClr>
              <a:buSzPts val="3200"/>
              <a:buFont typeface="Montserrat ExtraBold"/>
              <a:buNone/>
              <a:defRPr sz="3200">
                <a:solidFill>
                  <a:schemeClr val="accent1"/>
                </a:solidFill>
                <a:latin typeface="Montserrat ExtraBold"/>
                <a:ea typeface="Montserrat ExtraBold"/>
                <a:cs typeface="Montserrat ExtraBold"/>
                <a:sym typeface="Montserrat ExtraBold"/>
              </a:defRPr>
            </a:lvl8pPr>
            <a:lvl9pPr lvl="8" algn="ctr" rtl="0">
              <a:spcBef>
                <a:spcPts val="0"/>
              </a:spcBef>
              <a:spcAft>
                <a:spcPts val="0"/>
              </a:spcAft>
              <a:buClr>
                <a:schemeClr val="accent1"/>
              </a:buClr>
              <a:buSzPts val="3200"/>
              <a:buFont typeface="Montserrat ExtraBold"/>
              <a:buNone/>
              <a:defRPr sz="3200">
                <a:solidFill>
                  <a:schemeClr val="accent1"/>
                </a:solidFill>
                <a:latin typeface="Montserrat ExtraBold"/>
                <a:ea typeface="Montserrat ExtraBold"/>
                <a:cs typeface="Montserrat ExtraBold"/>
                <a:sym typeface="Montserrat ExtraBold"/>
              </a:defRPr>
            </a:lvl9pPr>
          </a:lstStyle>
          <a:p>
            <a:endParaRPr/>
          </a:p>
        </p:txBody>
      </p:sp>
      <p:sp>
        <p:nvSpPr>
          <p:cNvPr id="7" name="Google Shape;7;p1"/>
          <p:cNvSpPr txBox="1">
            <a:spLocks noGrp="1"/>
          </p:cNvSpPr>
          <p:nvPr>
            <p:ph type="body" idx="1"/>
          </p:nvPr>
        </p:nvSpPr>
        <p:spPr>
          <a:xfrm>
            <a:off x="715200" y="1152475"/>
            <a:ext cx="7713900" cy="34560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accent1"/>
              </a:buClr>
              <a:buSzPts val="1200"/>
              <a:buFont typeface="Raleway Medium"/>
              <a:buChar char="●"/>
              <a:defRPr sz="1200">
                <a:solidFill>
                  <a:schemeClr val="accent1"/>
                </a:solidFill>
                <a:latin typeface="Raleway Medium"/>
                <a:ea typeface="Raleway Medium"/>
                <a:cs typeface="Raleway Medium"/>
                <a:sym typeface="Raleway Medium"/>
              </a:defRPr>
            </a:lvl1pPr>
            <a:lvl2pPr marL="914400" lvl="1" indent="-304800">
              <a:lnSpc>
                <a:spcPct val="100000"/>
              </a:lnSpc>
              <a:spcBef>
                <a:spcPts val="0"/>
              </a:spcBef>
              <a:spcAft>
                <a:spcPts val="0"/>
              </a:spcAft>
              <a:buClr>
                <a:schemeClr val="accent1"/>
              </a:buClr>
              <a:buSzPts val="1200"/>
              <a:buFont typeface="Raleway Medium"/>
              <a:buChar char="○"/>
              <a:defRPr sz="1200">
                <a:solidFill>
                  <a:schemeClr val="accent1"/>
                </a:solidFill>
                <a:latin typeface="Raleway Medium"/>
                <a:ea typeface="Raleway Medium"/>
                <a:cs typeface="Raleway Medium"/>
                <a:sym typeface="Raleway Medium"/>
              </a:defRPr>
            </a:lvl2pPr>
            <a:lvl3pPr marL="1371600" lvl="2" indent="-304800">
              <a:lnSpc>
                <a:spcPct val="100000"/>
              </a:lnSpc>
              <a:spcBef>
                <a:spcPts val="0"/>
              </a:spcBef>
              <a:spcAft>
                <a:spcPts val="0"/>
              </a:spcAft>
              <a:buClr>
                <a:schemeClr val="accent1"/>
              </a:buClr>
              <a:buSzPts val="1200"/>
              <a:buFont typeface="Raleway Medium"/>
              <a:buChar char="■"/>
              <a:defRPr sz="1200">
                <a:solidFill>
                  <a:schemeClr val="accent1"/>
                </a:solidFill>
                <a:latin typeface="Raleway Medium"/>
                <a:ea typeface="Raleway Medium"/>
                <a:cs typeface="Raleway Medium"/>
                <a:sym typeface="Raleway Medium"/>
              </a:defRPr>
            </a:lvl3pPr>
            <a:lvl4pPr marL="1828800" lvl="3" indent="-304800">
              <a:lnSpc>
                <a:spcPct val="100000"/>
              </a:lnSpc>
              <a:spcBef>
                <a:spcPts val="0"/>
              </a:spcBef>
              <a:spcAft>
                <a:spcPts val="0"/>
              </a:spcAft>
              <a:buClr>
                <a:schemeClr val="accent1"/>
              </a:buClr>
              <a:buSzPts val="1200"/>
              <a:buFont typeface="Raleway Medium"/>
              <a:buChar char="●"/>
              <a:defRPr sz="1200">
                <a:solidFill>
                  <a:schemeClr val="accent1"/>
                </a:solidFill>
                <a:latin typeface="Raleway Medium"/>
                <a:ea typeface="Raleway Medium"/>
                <a:cs typeface="Raleway Medium"/>
                <a:sym typeface="Raleway Medium"/>
              </a:defRPr>
            </a:lvl4pPr>
            <a:lvl5pPr marL="2286000" lvl="4" indent="-304800">
              <a:lnSpc>
                <a:spcPct val="100000"/>
              </a:lnSpc>
              <a:spcBef>
                <a:spcPts val="0"/>
              </a:spcBef>
              <a:spcAft>
                <a:spcPts val="0"/>
              </a:spcAft>
              <a:buClr>
                <a:schemeClr val="accent1"/>
              </a:buClr>
              <a:buSzPts val="1200"/>
              <a:buFont typeface="Raleway Medium"/>
              <a:buChar char="○"/>
              <a:defRPr sz="1200">
                <a:solidFill>
                  <a:schemeClr val="accent1"/>
                </a:solidFill>
                <a:latin typeface="Raleway Medium"/>
                <a:ea typeface="Raleway Medium"/>
                <a:cs typeface="Raleway Medium"/>
                <a:sym typeface="Raleway Medium"/>
              </a:defRPr>
            </a:lvl5pPr>
            <a:lvl6pPr marL="2743200" lvl="5" indent="-304800">
              <a:lnSpc>
                <a:spcPct val="100000"/>
              </a:lnSpc>
              <a:spcBef>
                <a:spcPts val="0"/>
              </a:spcBef>
              <a:spcAft>
                <a:spcPts val="0"/>
              </a:spcAft>
              <a:buClr>
                <a:schemeClr val="accent1"/>
              </a:buClr>
              <a:buSzPts val="1200"/>
              <a:buFont typeface="Raleway Medium"/>
              <a:buChar char="■"/>
              <a:defRPr sz="1200">
                <a:solidFill>
                  <a:schemeClr val="accent1"/>
                </a:solidFill>
                <a:latin typeface="Raleway Medium"/>
                <a:ea typeface="Raleway Medium"/>
                <a:cs typeface="Raleway Medium"/>
                <a:sym typeface="Raleway Medium"/>
              </a:defRPr>
            </a:lvl6pPr>
            <a:lvl7pPr marL="3200400" lvl="6" indent="-304800">
              <a:lnSpc>
                <a:spcPct val="100000"/>
              </a:lnSpc>
              <a:spcBef>
                <a:spcPts val="0"/>
              </a:spcBef>
              <a:spcAft>
                <a:spcPts val="0"/>
              </a:spcAft>
              <a:buClr>
                <a:schemeClr val="accent1"/>
              </a:buClr>
              <a:buSzPts val="1200"/>
              <a:buFont typeface="Raleway Medium"/>
              <a:buChar char="●"/>
              <a:defRPr sz="1200">
                <a:solidFill>
                  <a:schemeClr val="accent1"/>
                </a:solidFill>
                <a:latin typeface="Raleway Medium"/>
                <a:ea typeface="Raleway Medium"/>
                <a:cs typeface="Raleway Medium"/>
                <a:sym typeface="Raleway Medium"/>
              </a:defRPr>
            </a:lvl7pPr>
            <a:lvl8pPr marL="3657600" lvl="7" indent="-304800">
              <a:lnSpc>
                <a:spcPct val="100000"/>
              </a:lnSpc>
              <a:spcBef>
                <a:spcPts val="0"/>
              </a:spcBef>
              <a:spcAft>
                <a:spcPts val="0"/>
              </a:spcAft>
              <a:buClr>
                <a:schemeClr val="accent1"/>
              </a:buClr>
              <a:buSzPts val="1200"/>
              <a:buFont typeface="Raleway Medium"/>
              <a:buChar char="○"/>
              <a:defRPr sz="1200">
                <a:solidFill>
                  <a:schemeClr val="accent1"/>
                </a:solidFill>
                <a:latin typeface="Raleway Medium"/>
                <a:ea typeface="Raleway Medium"/>
                <a:cs typeface="Raleway Medium"/>
                <a:sym typeface="Raleway Medium"/>
              </a:defRPr>
            </a:lvl8pPr>
            <a:lvl9pPr marL="4114800" lvl="8" indent="-304800">
              <a:lnSpc>
                <a:spcPct val="100000"/>
              </a:lnSpc>
              <a:spcBef>
                <a:spcPts val="0"/>
              </a:spcBef>
              <a:spcAft>
                <a:spcPts val="0"/>
              </a:spcAft>
              <a:buClr>
                <a:schemeClr val="accent1"/>
              </a:buClr>
              <a:buSzPts val="1200"/>
              <a:buFont typeface="Raleway Medium"/>
              <a:buChar char="■"/>
              <a:defRPr sz="1200">
                <a:solidFill>
                  <a:schemeClr val="accent1"/>
                </a:solidFill>
                <a:latin typeface="Raleway Medium"/>
                <a:ea typeface="Raleway Medium"/>
                <a:cs typeface="Raleway Medium"/>
                <a:sym typeface="Raleway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8" r:id="rId5"/>
    <p:sldLayoutId id="2147483659" r:id="rId6"/>
    <p:sldLayoutId id="2147483661" r:id="rId7"/>
    <p:sldLayoutId id="2147483663" r:id="rId8"/>
    <p:sldLayoutId id="2147483665" r:id="rId9"/>
    <p:sldLayoutId id="2147483666" r:id="rId10"/>
    <p:sldLayoutId id="2147483667" r:id="rId11"/>
    <p:sldLayoutId id="2147483669" r:id="rId12"/>
    <p:sldLayoutId id="2147483672" r:id="rId13"/>
    <p:sldLayoutId id="2147483674" r:id="rId14"/>
    <p:sldLayoutId id="2147483675" r:id="rId15"/>
    <p:sldLayoutId id="2147483676"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96"/>
        <p:cNvGrpSpPr/>
        <p:nvPr/>
      </p:nvGrpSpPr>
      <p:grpSpPr>
        <a:xfrm>
          <a:off x="0" y="0"/>
          <a:ext cx="0" cy="0"/>
          <a:chOff x="0" y="0"/>
          <a:chExt cx="0" cy="0"/>
        </a:xfrm>
      </p:grpSpPr>
      <p:sp>
        <p:nvSpPr>
          <p:cNvPr id="297" name="Google Shape;297;p3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98" name="Google Shape;298;p3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7"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Wikipedia:Statistics"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5.xml"/><Relationship Id="rId4" Type="http://schemas.openxmlformats.org/officeDocument/2006/relationships/image" Target="../media/image14.jpe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14.jpe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14.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14.jpe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14.jpe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5.xml"/><Relationship Id="rId4" Type="http://schemas.openxmlformats.org/officeDocument/2006/relationships/image" Target="../media/image14.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16.jpeg"/></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16.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15.xml"/><Relationship Id="rId5" Type="http://schemas.openxmlformats.org/officeDocument/2006/relationships/image" Target="../media/image14.jpe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15.xml"/><Relationship Id="rId5" Type="http://schemas.openxmlformats.org/officeDocument/2006/relationships/image" Target="../media/image14.jpe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7.xml"/><Relationship Id="rId1" Type="http://schemas.openxmlformats.org/officeDocument/2006/relationships/slideLayout" Target="../slideLayouts/slideLayout15.xml"/><Relationship Id="rId5" Type="http://schemas.openxmlformats.org/officeDocument/2006/relationships/image" Target="../media/image14.jpeg"/><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15.xml"/><Relationship Id="rId5" Type="http://schemas.openxmlformats.org/officeDocument/2006/relationships/image" Target="../media/image14.jpeg"/><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15.xml"/><Relationship Id="rId5" Type="http://schemas.openxmlformats.org/officeDocument/2006/relationships/image" Target="../media/image14.jpe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7.gif"/><Relationship Id="rId2" Type="http://schemas.openxmlformats.org/officeDocument/2006/relationships/notesSlide" Target="../notesSlides/notesSlide60.xml"/><Relationship Id="rId1" Type="http://schemas.openxmlformats.org/officeDocument/2006/relationships/slideLayout" Target="../slideLayouts/slideLayout17.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6.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5.gif"/><Relationship Id="rId4" Type="http://schemas.openxmlformats.org/officeDocument/2006/relationships/image" Target="../media/image23.gif"/><Relationship Id="rId9" Type="http://schemas.openxmlformats.org/officeDocument/2006/relationships/image" Target="../media/image24.gif"/></Relationships>
</file>

<file path=ppt/slides/_rels/slide61.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61.xml"/><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67.xm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74.xml"/><Relationship Id="rId1" Type="http://schemas.openxmlformats.org/officeDocument/2006/relationships/slideLayout" Target="../slideLayouts/slideLayout17.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hyperlink" Target="https://en.wikipedia.org/wiki/Alan_Tur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3"/>
          <p:cNvSpPr/>
          <p:nvPr/>
        </p:nvSpPr>
        <p:spPr>
          <a:xfrm rot="10800000">
            <a:off x="-688986" y="-446835"/>
            <a:ext cx="1879929" cy="893670"/>
          </a:xfrm>
          <a:custGeom>
            <a:avLst/>
            <a:gdLst/>
            <a:ahLst/>
            <a:cxnLst/>
            <a:rect l="l" t="t" r="r" b="b"/>
            <a:pathLst>
              <a:path w="21766" h="10347" extrusionOk="0">
                <a:moveTo>
                  <a:pt x="4787" y="1417"/>
                </a:moveTo>
                <a:lnTo>
                  <a:pt x="1" y="10347"/>
                </a:lnTo>
                <a:lnTo>
                  <a:pt x="16217" y="10347"/>
                </a:lnTo>
                <a:lnTo>
                  <a:pt x="21765" y="0"/>
                </a:lnTo>
                <a:lnTo>
                  <a:pt x="7156" y="0"/>
                </a:lnTo>
                <a:cubicBezTo>
                  <a:pt x="6168" y="0"/>
                  <a:pt x="5251" y="548"/>
                  <a:pt x="4787" y="1417"/>
                </a:cubicBezTo>
                <a:close/>
              </a:path>
            </a:pathLst>
          </a:custGeom>
          <a:gradFill>
            <a:gsLst>
              <a:gs pos="0">
                <a:schemeClr val="accent3"/>
              </a:gs>
              <a:gs pos="34000">
                <a:srgbClr val="FAB93C"/>
              </a:gs>
              <a:gs pos="100000">
                <a:schemeClr val="accent4"/>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3"/>
          <p:cNvSpPr txBox="1">
            <a:spLocks noGrp="1"/>
          </p:cNvSpPr>
          <p:nvPr>
            <p:ph type="ctrTitle"/>
          </p:nvPr>
        </p:nvSpPr>
        <p:spPr>
          <a:xfrm>
            <a:off x="303620" y="1340901"/>
            <a:ext cx="6790600" cy="13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CLASIFICACIÓN MULTIETIQUETA:</a:t>
            </a:r>
            <a:br>
              <a:rPr lang="en" dirty="0">
                <a:solidFill>
                  <a:schemeClr val="accent3"/>
                </a:solidFill>
              </a:rPr>
            </a:br>
            <a:r>
              <a:rPr lang="en" dirty="0">
                <a:solidFill>
                  <a:schemeClr val="accent3"/>
                </a:solidFill>
              </a:rPr>
              <a:t>TÉCNICAS Y DESAFÍOS</a:t>
            </a:r>
            <a:endParaRPr dirty="0">
              <a:solidFill>
                <a:schemeClr val="accent3"/>
              </a:solidFill>
            </a:endParaRPr>
          </a:p>
        </p:txBody>
      </p:sp>
      <p:sp>
        <p:nvSpPr>
          <p:cNvPr id="308" name="Google Shape;308;p33"/>
          <p:cNvSpPr txBox="1">
            <a:spLocks noGrp="1"/>
          </p:cNvSpPr>
          <p:nvPr>
            <p:ph type="subTitle" idx="1"/>
          </p:nvPr>
        </p:nvSpPr>
        <p:spPr>
          <a:xfrm>
            <a:off x="303620" y="3266752"/>
            <a:ext cx="4359000" cy="4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MDS8405 – Seminario de Tesis II</a:t>
            </a:r>
          </a:p>
          <a:p>
            <a:pPr marL="0" lvl="0" indent="0" algn="l" rtl="0">
              <a:spcBef>
                <a:spcPts val="0"/>
              </a:spcBef>
              <a:spcAft>
                <a:spcPts val="0"/>
              </a:spcAft>
              <a:buNone/>
            </a:pPr>
            <a:r>
              <a:rPr lang="en" dirty="0"/>
              <a:t>Matías Vergara Silva</a:t>
            </a:r>
            <a:endParaRPr dirty="0"/>
          </a:p>
        </p:txBody>
      </p:sp>
      <p:pic>
        <p:nvPicPr>
          <p:cNvPr id="309" name="Google Shape;309;p33"/>
          <p:cNvPicPr preferRelativeResize="0"/>
          <p:nvPr/>
        </p:nvPicPr>
        <p:blipFill>
          <a:blip r:embed="rId3">
            <a:alphaModFix/>
          </a:blip>
          <a:stretch>
            <a:fillRect/>
          </a:stretch>
        </p:blipFill>
        <p:spPr>
          <a:xfrm rot="5400000">
            <a:off x="8204291" y="275195"/>
            <a:ext cx="1662818" cy="14459"/>
          </a:xfrm>
          <a:prstGeom prst="rect">
            <a:avLst/>
          </a:prstGeom>
          <a:noFill/>
          <a:ln>
            <a:noFill/>
          </a:ln>
        </p:spPr>
      </p:pic>
      <p:sp>
        <p:nvSpPr>
          <p:cNvPr id="310" name="Google Shape;310;p33"/>
          <p:cNvSpPr/>
          <p:nvPr/>
        </p:nvSpPr>
        <p:spPr>
          <a:xfrm rot="10800000">
            <a:off x="8190600" y="-55900"/>
            <a:ext cx="953400" cy="1396800"/>
          </a:xfrm>
          <a:prstGeom prst="round1Rect">
            <a:avLst>
              <a:gd name="adj" fmla="val 50000"/>
            </a:avLst>
          </a:prstGeom>
          <a:gradFill>
            <a:gsLst>
              <a:gs pos="0">
                <a:schemeClr val="accent1"/>
              </a:gs>
              <a:gs pos="63000">
                <a:srgbClr val="194175"/>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3"/>
          <p:cNvSpPr/>
          <p:nvPr/>
        </p:nvSpPr>
        <p:spPr>
          <a:xfrm>
            <a:off x="8190600" y="4317238"/>
            <a:ext cx="2522400" cy="1498500"/>
          </a:xfrm>
          <a:prstGeom prst="round2DiagRect">
            <a:avLst>
              <a:gd name="adj1" fmla="val 50000"/>
              <a:gd name="adj2" fmla="val 0"/>
            </a:avLst>
          </a:prstGeom>
          <a:gradFill>
            <a:gsLst>
              <a:gs pos="0">
                <a:schemeClr val="accent3"/>
              </a:gs>
              <a:gs pos="34000">
                <a:srgbClr val="FAB93C"/>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2" name="Google Shape;312;p33"/>
          <p:cNvSpPr/>
          <p:nvPr/>
        </p:nvSpPr>
        <p:spPr>
          <a:xfrm flipH="1">
            <a:off x="-189508" y="3988027"/>
            <a:ext cx="5404039" cy="3200266"/>
          </a:xfrm>
          <a:custGeom>
            <a:avLst/>
            <a:gdLst/>
            <a:ahLst/>
            <a:cxnLst/>
            <a:rect l="l" t="t" r="r" b="b"/>
            <a:pathLst>
              <a:path w="56317" h="33350" extrusionOk="0">
                <a:moveTo>
                  <a:pt x="56317" y="33350"/>
                </a:moveTo>
                <a:lnTo>
                  <a:pt x="56317" y="0"/>
                </a:lnTo>
                <a:lnTo>
                  <a:pt x="20074" y="0"/>
                </a:lnTo>
                <a:cubicBezTo>
                  <a:pt x="18741" y="0"/>
                  <a:pt x="17514" y="739"/>
                  <a:pt x="16883" y="1905"/>
                </a:cubicBezTo>
                <a:lnTo>
                  <a:pt x="0" y="33350"/>
                </a:lnTo>
                <a:cubicBezTo>
                  <a:pt x="0" y="33350"/>
                  <a:pt x="53412" y="33326"/>
                  <a:pt x="56317" y="33350"/>
                </a:cubicBezTo>
                <a:close/>
              </a:path>
            </a:pathLst>
          </a:custGeom>
          <a:solidFill>
            <a:schemeClr val="bg1">
              <a:lumMod val="9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3"/>
          <p:cNvSpPr/>
          <p:nvPr/>
        </p:nvSpPr>
        <p:spPr>
          <a:xfrm>
            <a:off x="-273156" y="3821300"/>
            <a:ext cx="2674456" cy="495938"/>
          </a:xfrm>
          <a:prstGeom prst="roundRect">
            <a:avLst>
              <a:gd name="adj" fmla="val 50000"/>
            </a:avLst>
          </a:prstGeom>
          <a:gradFill>
            <a:gsLst>
              <a:gs pos="0">
                <a:schemeClr val="accent6"/>
              </a:gs>
              <a:gs pos="100000">
                <a:schemeClr val="accent5"/>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Graphic 7">
            <a:extLst>
              <a:ext uri="{FF2B5EF4-FFF2-40B4-BE49-F238E27FC236}">
                <a16:creationId xmlns:a16="http://schemas.microsoft.com/office/drawing/2014/main" id="{81163BCB-51EC-FC8B-3517-58CA67AF0B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25954" y="4507308"/>
            <a:ext cx="1857217" cy="480315"/>
          </a:xfrm>
          <a:prstGeom prst="rect">
            <a:avLst/>
          </a:prstGeom>
        </p:spPr>
      </p:pic>
      <p:pic>
        <p:nvPicPr>
          <p:cNvPr id="14" name="Picture 13" descr="Logo&#10;&#10;Description automatically generated">
            <a:extLst>
              <a:ext uri="{FF2B5EF4-FFF2-40B4-BE49-F238E27FC236}">
                <a16:creationId xmlns:a16="http://schemas.microsoft.com/office/drawing/2014/main" id="{FEFBA12F-B525-7CAF-1D18-629EC476080F}"/>
              </a:ext>
            </a:extLst>
          </p:cNvPr>
          <p:cNvPicPr>
            <a:picLocks noChangeAspect="1"/>
          </p:cNvPicPr>
          <p:nvPr/>
        </p:nvPicPr>
        <p:blipFill>
          <a:blip r:embed="rId6"/>
          <a:stretch>
            <a:fillRect/>
          </a:stretch>
        </p:blipFill>
        <p:spPr>
          <a:xfrm>
            <a:off x="107794" y="4340020"/>
            <a:ext cx="1329231" cy="691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353"/>
        <p:cNvGrpSpPr/>
        <p:nvPr/>
      </p:nvGrpSpPr>
      <p:grpSpPr>
        <a:xfrm>
          <a:off x="0" y="0"/>
          <a:ext cx="0" cy="0"/>
          <a:chOff x="0" y="0"/>
          <a:chExt cx="0" cy="0"/>
        </a:xfrm>
      </p:grpSpPr>
      <p:sp>
        <p:nvSpPr>
          <p:cNvPr id="354" name="Google Shape;354;p37"/>
          <p:cNvSpPr txBox="1">
            <a:spLocks noGrp="1"/>
          </p:cNvSpPr>
          <p:nvPr>
            <p:ph type="title" idx="6"/>
          </p:nvPr>
        </p:nvSpPr>
        <p:spPr>
          <a:xfrm>
            <a:off x="715050" y="358100"/>
            <a:ext cx="771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1. CONTEXTO &amp;</a:t>
            </a:r>
            <a:r>
              <a:rPr lang="es-CL" sz="1400" dirty="0"/>
              <a:t> MOTIVACIÓN</a:t>
            </a:r>
            <a:br>
              <a:rPr lang="es-CL" sz="1400" dirty="0"/>
            </a:br>
            <a:r>
              <a:rPr lang="es-CL" sz="1800" dirty="0">
                <a:solidFill>
                  <a:schemeClr val="accent3"/>
                </a:solidFill>
              </a:rPr>
              <a:t>ARTÍCULOS DE WIKIPEDIA</a:t>
            </a:r>
          </a:p>
        </p:txBody>
      </p:sp>
      <p:sp>
        <p:nvSpPr>
          <p:cNvPr id="18" name="TextBox 17">
            <a:extLst>
              <a:ext uri="{FF2B5EF4-FFF2-40B4-BE49-F238E27FC236}">
                <a16:creationId xmlns:a16="http://schemas.microsoft.com/office/drawing/2014/main" id="{7C644032-36B3-EC42-2FCF-C2C99A5E7DF4}"/>
              </a:ext>
            </a:extLst>
          </p:cNvPr>
          <p:cNvSpPr txBox="1"/>
          <p:nvPr/>
        </p:nvSpPr>
        <p:spPr>
          <a:xfrm>
            <a:off x="5279237" y="4812903"/>
            <a:ext cx="4701540" cy="307777"/>
          </a:xfrm>
          <a:prstGeom prst="rect">
            <a:avLst/>
          </a:prstGeom>
          <a:noFill/>
        </p:spPr>
        <p:txBody>
          <a:bodyPr wrap="square">
            <a:spAutoFit/>
          </a:bodyPr>
          <a:lstStyle/>
          <a:p>
            <a:r>
              <a:rPr lang="es-CL" i="1" dirty="0">
                <a:solidFill>
                  <a:schemeClr val="tx1"/>
                </a:solidFill>
                <a:latin typeface="Abadi Extra Light" panose="020B0204020104020204" pitchFamily="34" charset="0"/>
                <a:hlinkClick r:id="rId3">
                  <a:extLst>
                    <a:ext uri="{A12FA001-AC4F-418D-AE19-62706E023703}">
                      <ahyp:hlinkClr xmlns:ahyp="http://schemas.microsoft.com/office/drawing/2018/hyperlinkcolor" val="tx"/>
                    </a:ext>
                  </a:extLst>
                </a:hlinkClick>
              </a:rPr>
              <a:t>https://en.wikipedia.org/wiki/Wikipedia:Statistics</a:t>
            </a:r>
            <a:endParaRPr lang="es-CL" i="1" dirty="0">
              <a:solidFill>
                <a:schemeClr val="tx1"/>
              </a:solidFill>
              <a:latin typeface="Abadi Extra Light" panose="020B0204020104020204" pitchFamily="34" charset="0"/>
            </a:endParaRPr>
          </a:p>
        </p:txBody>
      </p:sp>
      <p:sp>
        <p:nvSpPr>
          <p:cNvPr id="28" name="TextBox 27">
            <a:extLst>
              <a:ext uri="{FF2B5EF4-FFF2-40B4-BE49-F238E27FC236}">
                <a16:creationId xmlns:a16="http://schemas.microsoft.com/office/drawing/2014/main" id="{116C10F6-1458-CC5D-0C7D-E62D3672A5DF}"/>
              </a:ext>
            </a:extLst>
          </p:cNvPr>
          <p:cNvSpPr txBox="1"/>
          <p:nvPr/>
        </p:nvSpPr>
        <p:spPr>
          <a:xfrm>
            <a:off x="2589570" y="3205885"/>
            <a:ext cx="6906373" cy="377667"/>
          </a:xfrm>
          <a:prstGeom prst="rect">
            <a:avLst/>
          </a:prstGeom>
          <a:noFill/>
        </p:spPr>
        <p:txBody>
          <a:bodyPr wrap="square">
            <a:spAutoFit/>
          </a:bodyPr>
          <a:lstStyle/>
          <a:p>
            <a:pPr>
              <a:lnSpc>
                <a:spcPct val="150000"/>
              </a:lnSpc>
            </a:pPr>
            <a:r>
              <a:rPr lang="en" b="1" dirty="0">
                <a:solidFill>
                  <a:schemeClr val="accent1"/>
                </a:solidFill>
                <a:latin typeface="Montserrat ExtraBold" panose="00000900000000000000" pitchFamily="2" charset="0"/>
              </a:rPr>
              <a:t>… Una tarea muy grande para ser realizada de forma manual. </a:t>
            </a:r>
          </a:p>
        </p:txBody>
      </p:sp>
      <p:sp>
        <p:nvSpPr>
          <p:cNvPr id="30" name="TextBox 29">
            <a:extLst>
              <a:ext uri="{FF2B5EF4-FFF2-40B4-BE49-F238E27FC236}">
                <a16:creationId xmlns:a16="http://schemas.microsoft.com/office/drawing/2014/main" id="{B6BD8F1E-5AC3-0653-49FB-93B906A6ABF1}"/>
              </a:ext>
            </a:extLst>
          </p:cNvPr>
          <p:cNvSpPr txBox="1"/>
          <p:nvPr/>
        </p:nvSpPr>
        <p:spPr>
          <a:xfrm>
            <a:off x="715050" y="2115952"/>
            <a:ext cx="5433173" cy="911596"/>
          </a:xfrm>
          <a:prstGeom prst="rect">
            <a:avLst/>
          </a:prstGeom>
          <a:noFill/>
        </p:spPr>
        <p:txBody>
          <a:bodyPr wrap="square">
            <a:spAutoFit/>
          </a:bodyPr>
          <a:lstStyle/>
          <a:p>
            <a:pPr>
              <a:lnSpc>
                <a:spcPct val="150000"/>
              </a:lnSpc>
            </a:pPr>
            <a:r>
              <a:rPr lang="en" sz="3200" dirty="0">
                <a:solidFill>
                  <a:schemeClr val="accent6"/>
                </a:solidFill>
                <a:latin typeface="Montserrat ExtraBold" panose="00000900000000000000" pitchFamily="2" charset="0"/>
              </a:rPr>
              <a:t>&gt;</a:t>
            </a:r>
            <a:r>
              <a:rPr lang="en" sz="4000" dirty="0">
                <a:solidFill>
                  <a:schemeClr val="accent6"/>
                </a:solidFill>
                <a:latin typeface="Montserrat ExtraBold" panose="00000900000000000000" pitchFamily="2" charset="0"/>
              </a:rPr>
              <a:t> </a:t>
            </a:r>
            <a:r>
              <a:rPr lang="en" sz="3200" dirty="0">
                <a:solidFill>
                  <a:schemeClr val="accent6"/>
                </a:solidFill>
                <a:latin typeface="Montserrat ExtraBold" panose="00000900000000000000" pitchFamily="2" charset="0"/>
              </a:rPr>
              <a:t>2.000.000</a:t>
            </a:r>
            <a:r>
              <a:rPr lang="en" sz="4000" dirty="0">
                <a:solidFill>
                  <a:schemeClr val="accent6"/>
                </a:solidFill>
                <a:latin typeface="Montserrat ExtraBold" panose="00000900000000000000" pitchFamily="2" charset="0"/>
              </a:rPr>
              <a:t> </a:t>
            </a:r>
            <a:r>
              <a:rPr lang="en" dirty="0">
                <a:latin typeface="Raleway Medium" pitchFamily="2" charset="0"/>
              </a:rPr>
              <a:t>Etiquetas distintas.</a:t>
            </a:r>
          </a:p>
        </p:txBody>
      </p:sp>
      <p:sp>
        <p:nvSpPr>
          <p:cNvPr id="31" name="TextBox 30">
            <a:extLst>
              <a:ext uri="{FF2B5EF4-FFF2-40B4-BE49-F238E27FC236}">
                <a16:creationId xmlns:a16="http://schemas.microsoft.com/office/drawing/2014/main" id="{BAA5F226-7EDE-CD1A-2FB1-3BB679D67C9D}"/>
              </a:ext>
            </a:extLst>
          </p:cNvPr>
          <p:cNvSpPr txBox="1"/>
          <p:nvPr/>
        </p:nvSpPr>
        <p:spPr>
          <a:xfrm>
            <a:off x="715050" y="1165394"/>
            <a:ext cx="5433173" cy="911596"/>
          </a:xfrm>
          <a:prstGeom prst="rect">
            <a:avLst/>
          </a:prstGeom>
          <a:noFill/>
        </p:spPr>
        <p:txBody>
          <a:bodyPr wrap="square">
            <a:spAutoFit/>
          </a:bodyPr>
          <a:lstStyle/>
          <a:p>
            <a:pPr>
              <a:lnSpc>
                <a:spcPct val="150000"/>
              </a:lnSpc>
            </a:pPr>
            <a:r>
              <a:rPr lang="en" sz="3200" dirty="0">
                <a:solidFill>
                  <a:schemeClr val="accent6"/>
                </a:solidFill>
                <a:latin typeface="Montserrat ExtraBold" panose="00000900000000000000" pitchFamily="2" charset="0"/>
              </a:rPr>
              <a:t>~</a:t>
            </a:r>
            <a:r>
              <a:rPr lang="en" sz="4000" dirty="0">
                <a:solidFill>
                  <a:schemeClr val="accent6"/>
                </a:solidFill>
                <a:latin typeface="Montserrat ExtraBold" panose="00000900000000000000" pitchFamily="2" charset="0"/>
              </a:rPr>
              <a:t> </a:t>
            </a:r>
            <a:r>
              <a:rPr lang="en" sz="3200" dirty="0">
                <a:solidFill>
                  <a:schemeClr val="accent6"/>
                </a:solidFill>
                <a:latin typeface="Montserrat ExtraBold" panose="00000900000000000000" pitchFamily="2" charset="0"/>
              </a:rPr>
              <a:t>600</a:t>
            </a:r>
            <a:r>
              <a:rPr lang="en" sz="4000" dirty="0">
                <a:solidFill>
                  <a:schemeClr val="accent6"/>
                </a:solidFill>
                <a:latin typeface="Montserrat ExtraBold" panose="00000900000000000000" pitchFamily="2" charset="0"/>
              </a:rPr>
              <a:t> </a:t>
            </a:r>
            <a:r>
              <a:rPr lang="en" dirty="0">
                <a:latin typeface="Raleway Medium" pitchFamily="2" charset="0"/>
              </a:rPr>
              <a:t>Nuevos artículos por día.</a:t>
            </a:r>
          </a:p>
        </p:txBody>
      </p:sp>
      <p:sp>
        <p:nvSpPr>
          <p:cNvPr id="36" name="TextBox 35">
            <a:extLst>
              <a:ext uri="{FF2B5EF4-FFF2-40B4-BE49-F238E27FC236}">
                <a16:creationId xmlns:a16="http://schemas.microsoft.com/office/drawing/2014/main" id="{627C5FB8-00CA-ED50-5DC4-C1CDA832D7B0}"/>
              </a:ext>
            </a:extLst>
          </p:cNvPr>
          <p:cNvSpPr txBox="1"/>
          <p:nvPr/>
        </p:nvSpPr>
        <p:spPr>
          <a:xfrm>
            <a:off x="2589571" y="3454664"/>
            <a:ext cx="5982930" cy="377667"/>
          </a:xfrm>
          <a:prstGeom prst="rect">
            <a:avLst/>
          </a:prstGeom>
          <a:noFill/>
        </p:spPr>
        <p:txBody>
          <a:bodyPr wrap="square">
            <a:spAutoFit/>
          </a:bodyPr>
          <a:lstStyle/>
          <a:p>
            <a:pPr algn="r">
              <a:lnSpc>
                <a:spcPct val="150000"/>
              </a:lnSpc>
            </a:pPr>
            <a:r>
              <a:rPr lang="en" b="1" dirty="0">
                <a:solidFill>
                  <a:schemeClr val="accent3"/>
                </a:solidFill>
                <a:latin typeface="Montserrat ExtraBold" panose="00000900000000000000" pitchFamily="2" charset="0"/>
              </a:rPr>
              <a:t>…Pero ideal para un modelo de MLC. </a:t>
            </a:r>
          </a:p>
        </p:txBody>
      </p:sp>
      <p:sp>
        <p:nvSpPr>
          <p:cNvPr id="8" name="TextBox 7">
            <a:extLst>
              <a:ext uri="{FF2B5EF4-FFF2-40B4-BE49-F238E27FC236}">
                <a16:creationId xmlns:a16="http://schemas.microsoft.com/office/drawing/2014/main" id="{2825E1C8-1851-1E82-241D-51A424204395}"/>
              </a:ext>
            </a:extLst>
          </p:cNvPr>
          <p:cNvSpPr txBox="1"/>
          <p:nvPr/>
        </p:nvSpPr>
        <p:spPr>
          <a:xfrm>
            <a:off x="8717200" y="4784999"/>
            <a:ext cx="261610" cy="246221"/>
          </a:xfrm>
          <a:prstGeom prst="rect">
            <a:avLst/>
          </a:prstGeom>
          <a:noFill/>
        </p:spPr>
        <p:txBody>
          <a:bodyPr wrap="none" rtlCol="0">
            <a:spAutoFit/>
          </a:bodyPr>
          <a:lstStyle/>
          <a:p>
            <a:r>
              <a:rPr lang="en-US" sz="1000" dirty="0">
                <a:latin typeface="Raleway Medium" pitchFamily="2" charset="0"/>
              </a:rPr>
              <a:t>6</a:t>
            </a:r>
            <a:endParaRPr lang="es-CL" sz="1000" dirty="0">
              <a:latin typeface="Raleway Medium" pitchFamily="2" charset="0"/>
            </a:endParaRPr>
          </a:p>
        </p:txBody>
      </p:sp>
    </p:spTree>
    <p:extLst>
      <p:ext uri="{BB962C8B-B14F-4D97-AF65-F5344CB8AC3E}">
        <p14:creationId xmlns:p14="http://schemas.microsoft.com/office/powerpoint/2010/main" val="2907523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P spid="31" grpId="0"/>
      <p:bldP spid="3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9"/>
          <p:cNvSpPr txBox="1">
            <a:spLocks noGrp="1"/>
          </p:cNvSpPr>
          <p:nvPr>
            <p:ph type="title"/>
          </p:nvPr>
        </p:nvSpPr>
        <p:spPr>
          <a:xfrm>
            <a:off x="2751500" y="3192419"/>
            <a:ext cx="36405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t>— Chi-Kuan et al., 2017</a:t>
            </a:r>
            <a:endParaRPr sz="1200" dirty="0"/>
          </a:p>
        </p:txBody>
      </p:sp>
      <p:sp>
        <p:nvSpPr>
          <p:cNvPr id="387" name="Google Shape;387;p39"/>
          <p:cNvSpPr txBox="1">
            <a:spLocks noGrp="1"/>
          </p:cNvSpPr>
          <p:nvPr>
            <p:ph type="subTitle" idx="1"/>
          </p:nvPr>
        </p:nvSpPr>
        <p:spPr>
          <a:xfrm>
            <a:off x="837350" y="1910019"/>
            <a:ext cx="7468800" cy="15483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t>“La clasificación multietiqueta es una tarea práctica pero desafiante […], la cual requiere la predicción de más de una categoría de etiquetas para cada instancia.</a:t>
            </a:r>
            <a:r>
              <a:rPr lang="en" sz="1600" dirty="0"/>
              <a:t>”</a:t>
            </a:r>
            <a:endParaRPr sz="1800" dirty="0"/>
          </a:p>
        </p:txBody>
      </p:sp>
      <p:sp>
        <p:nvSpPr>
          <p:cNvPr id="5" name="TextBox 4">
            <a:extLst>
              <a:ext uri="{FF2B5EF4-FFF2-40B4-BE49-F238E27FC236}">
                <a16:creationId xmlns:a16="http://schemas.microsoft.com/office/drawing/2014/main" id="{C04874C5-2D62-16C1-2A13-942B8AC93E60}"/>
              </a:ext>
            </a:extLst>
          </p:cNvPr>
          <p:cNvSpPr txBox="1"/>
          <p:nvPr/>
        </p:nvSpPr>
        <p:spPr>
          <a:xfrm>
            <a:off x="2379095" y="1756131"/>
            <a:ext cx="4583430" cy="307777"/>
          </a:xfrm>
          <a:prstGeom prst="rect">
            <a:avLst/>
          </a:prstGeom>
          <a:noFill/>
        </p:spPr>
        <p:txBody>
          <a:bodyPr wrap="square">
            <a:spAutoFit/>
          </a:bodyPr>
          <a:lstStyle/>
          <a:p>
            <a:pPr algn="ctr"/>
            <a:r>
              <a:rPr lang="en" sz="1400" dirty="0">
                <a:solidFill>
                  <a:schemeClr val="accent3"/>
                </a:solidFill>
                <a:latin typeface="Montserrat ExtraBold" panose="00000900000000000000" pitchFamily="2" charset="0"/>
              </a:rPr>
              <a:t>¿Qué es la clasificación multietiqueta (MLC)?</a:t>
            </a:r>
          </a:p>
        </p:txBody>
      </p:sp>
      <p:sp>
        <p:nvSpPr>
          <p:cNvPr id="6" name="TextBox 5">
            <a:extLst>
              <a:ext uri="{FF2B5EF4-FFF2-40B4-BE49-F238E27FC236}">
                <a16:creationId xmlns:a16="http://schemas.microsoft.com/office/drawing/2014/main" id="{029B0409-7922-8284-396B-5C22F17004C7}"/>
              </a:ext>
            </a:extLst>
          </p:cNvPr>
          <p:cNvSpPr txBox="1"/>
          <p:nvPr/>
        </p:nvSpPr>
        <p:spPr>
          <a:xfrm>
            <a:off x="8717200" y="4784999"/>
            <a:ext cx="253596" cy="246221"/>
          </a:xfrm>
          <a:prstGeom prst="rect">
            <a:avLst/>
          </a:prstGeom>
          <a:noFill/>
        </p:spPr>
        <p:txBody>
          <a:bodyPr wrap="none" rtlCol="0">
            <a:spAutoFit/>
          </a:bodyPr>
          <a:lstStyle/>
          <a:p>
            <a:r>
              <a:rPr lang="en-US" sz="1000" dirty="0">
                <a:latin typeface="Raleway Medium" pitchFamily="2" charset="0"/>
              </a:rPr>
              <a:t>7</a:t>
            </a:r>
            <a:endParaRPr lang="es-CL" sz="1000" dirty="0">
              <a:latin typeface="Raleway Medium" pitchFamily="2"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Shape 391"/>
        <p:cNvGrpSpPr/>
        <p:nvPr/>
      </p:nvGrpSpPr>
      <p:grpSpPr>
        <a:xfrm>
          <a:off x="0" y="0"/>
          <a:ext cx="0" cy="0"/>
          <a:chOff x="0" y="0"/>
          <a:chExt cx="0" cy="0"/>
        </a:xfrm>
      </p:grpSpPr>
      <p:sp>
        <p:nvSpPr>
          <p:cNvPr id="392" name="Google Shape;392;p40"/>
          <p:cNvSpPr txBox="1">
            <a:spLocks noGrp="1"/>
          </p:cNvSpPr>
          <p:nvPr>
            <p:ph type="title"/>
          </p:nvPr>
        </p:nvSpPr>
        <p:spPr>
          <a:xfrm>
            <a:off x="3347432" y="1780952"/>
            <a:ext cx="5038290" cy="119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CATEGORÍAS</a:t>
            </a:r>
            <a:br>
              <a:rPr lang="en" dirty="0"/>
            </a:br>
            <a:r>
              <a:rPr lang="en" dirty="0"/>
              <a:t>DE MLC</a:t>
            </a:r>
            <a:endParaRPr dirty="0"/>
          </a:p>
        </p:txBody>
      </p:sp>
      <p:sp>
        <p:nvSpPr>
          <p:cNvPr id="394" name="Google Shape;394;p40"/>
          <p:cNvSpPr txBox="1">
            <a:spLocks noGrp="1"/>
          </p:cNvSpPr>
          <p:nvPr>
            <p:ph type="title" idx="2"/>
          </p:nvPr>
        </p:nvSpPr>
        <p:spPr>
          <a:xfrm>
            <a:off x="1562925" y="1853402"/>
            <a:ext cx="1714500" cy="104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4" name="TextBox 3">
            <a:extLst>
              <a:ext uri="{FF2B5EF4-FFF2-40B4-BE49-F238E27FC236}">
                <a16:creationId xmlns:a16="http://schemas.microsoft.com/office/drawing/2014/main" id="{D05AF721-F50E-87F4-E911-ADED0820E79B}"/>
              </a:ext>
            </a:extLst>
          </p:cNvPr>
          <p:cNvSpPr txBox="1"/>
          <p:nvPr/>
        </p:nvSpPr>
        <p:spPr>
          <a:xfrm>
            <a:off x="8717200" y="4784999"/>
            <a:ext cx="261610" cy="246221"/>
          </a:xfrm>
          <a:prstGeom prst="rect">
            <a:avLst/>
          </a:prstGeom>
          <a:noFill/>
        </p:spPr>
        <p:txBody>
          <a:bodyPr wrap="none" rtlCol="0">
            <a:spAutoFit/>
          </a:bodyPr>
          <a:lstStyle/>
          <a:p>
            <a:r>
              <a:rPr lang="en-US" sz="1000" dirty="0">
                <a:latin typeface="Raleway Medium" pitchFamily="2" charset="0"/>
              </a:rPr>
              <a:t>8</a:t>
            </a:r>
            <a:endParaRPr lang="es-CL" sz="1000" dirty="0">
              <a:latin typeface="Raleway Medium" pitchFamily="2" charset="0"/>
            </a:endParaRPr>
          </a:p>
        </p:txBody>
      </p:sp>
    </p:spTree>
    <p:extLst>
      <p:ext uri="{BB962C8B-B14F-4D97-AF65-F5344CB8AC3E}">
        <p14:creationId xmlns:p14="http://schemas.microsoft.com/office/powerpoint/2010/main" val="1822834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0"/>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t>2. </a:t>
            </a:r>
            <a:r>
              <a:rPr lang="es-ES" sz="1400" dirty="0"/>
              <a:t>CATEGORÍAS DE MLC</a:t>
            </a:r>
            <a:br>
              <a:rPr lang="es-CL" sz="1400" dirty="0"/>
            </a:br>
            <a:r>
              <a:rPr lang="es-CL" sz="1800" dirty="0">
                <a:solidFill>
                  <a:schemeClr val="accent3"/>
                </a:solidFill>
              </a:rPr>
              <a:t>ESQUEMA GENERAL</a:t>
            </a:r>
            <a:endParaRPr lang="es-CL" sz="1400" dirty="0"/>
          </a:p>
        </p:txBody>
      </p:sp>
      <p:cxnSp>
        <p:nvCxnSpPr>
          <p:cNvPr id="8" name="Straight Arrow Connector 7">
            <a:extLst>
              <a:ext uri="{FF2B5EF4-FFF2-40B4-BE49-F238E27FC236}">
                <a16:creationId xmlns:a16="http://schemas.microsoft.com/office/drawing/2014/main" id="{9ACD4732-5430-17F8-B42D-4331C42DB9D8}"/>
              </a:ext>
            </a:extLst>
          </p:cNvPr>
          <p:cNvCxnSpPr>
            <a:cxnSpLocks/>
            <a:endCxn id="10" idx="0"/>
          </p:cNvCxnSpPr>
          <p:nvPr/>
        </p:nvCxnSpPr>
        <p:spPr>
          <a:xfrm>
            <a:off x="6003607" y="282140"/>
            <a:ext cx="0" cy="3886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66976BE4-125D-6723-2CA7-FC0D26DD9EDC}"/>
              </a:ext>
            </a:extLst>
          </p:cNvPr>
          <p:cNvSpPr/>
          <p:nvPr/>
        </p:nvSpPr>
        <p:spPr>
          <a:xfrm>
            <a:off x="5186362" y="670760"/>
            <a:ext cx="1634489" cy="6934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latin typeface="Raleway Medium" pitchFamily="2" charset="0"/>
              </a:rPr>
              <a:t>¿Datos estáticos? </a:t>
            </a:r>
            <a:endParaRPr lang="es-CL" dirty="0">
              <a:latin typeface="Raleway Medium" pitchFamily="2" charset="0"/>
            </a:endParaRPr>
          </a:p>
        </p:txBody>
      </p:sp>
      <p:cxnSp>
        <p:nvCxnSpPr>
          <p:cNvPr id="13" name="Straight Arrow Connector 12">
            <a:extLst>
              <a:ext uri="{FF2B5EF4-FFF2-40B4-BE49-F238E27FC236}">
                <a16:creationId xmlns:a16="http://schemas.microsoft.com/office/drawing/2014/main" id="{4223A30D-1F7A-5CBD-9110-D58B5583AF9A}"/>
              </a:ext>
            </a:extLst>
          </p:cNvPr>
          <p:cNvCxnSpPr>
            <a:cxnSpLocks/>
            <a:stCxn id="10" idx="4"/>
            <a:endCxn id="32" idx="0"/>
          </p:cNvCxnSpPr>
          <p:nvPr/>
        </p:nvCxnSpPr>
        <p:spPr>
          <a:xfrm>
            <a:off x="6003607" y="1364180"/>
            <a:ext cx="1082040" cy="39657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DB31682-7EF1-1A8A-9FA9-1C07FFFF9C7C}"/>
              </a:ext>
            </a:extLst>
          </p:cNvPr>
          <p:cNvCxnSpPr>
            <a:cxnSpLocks/>
            <a:stCxn id="10" idx="4"/>
            <a:endCxn id="19" idx="0"/>
          </p:cNvCxnSpPr>
          <p:nvPr/>
        </p:nvCxnSpPr>
        <p:spPr>
          <a:xfrm flipH="1">
            <a:off x="4923472" y="1364180"/>
            <a:ext cx="1080135" cy="39657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39548549-5DDB-E627-F767-BC9CBACC7717}"/>
              </a:ext>
            </a:extLst>
          </p:cNvPr>
          <p:cNvSpPr/>
          <p:nvPr/>
        </p:nvSpPr>
        <p:spPr>
          <a:xfrm>
            <a:off x="4018597" y="1760750"/>
            <a:ext cx="1809750" cy="6934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latin typeface="Raleway Medium" pitchFamily="2" charset="0"/>
              </a:rPr>
              <a:t>¿Etiquetas completas y correctas? </a:t>
            </a:r>
            <a:endParaRPr lang="es-CL" dirty="0">
              <a:latin typeface="Raleway Medium" pitchFamily="2" charset="0"/>
            </a:endParaRPr>
          </a:p>
        </p:txBody>
      </p:sp>
      <p:sp>
        <p:nvSpPr>
          <p:cNvPr id="26" name="Oval 25">
            <a:extLst>
              <a:ext uri="{FF2B5EF4-FFF2-40B4-BE49-F238E27FC236}">
                <a16:creationId xmlns:a16="http://schemas.microsoft.com/office/drawing/2014/main" id="{3EB36772-FE13-7C4A-914D-B39AB7DFB860}"/>
              </a:ext>
            </a:extLst>
          </p:cNvPr>
          <p:cNvSpPr/>
          <p:nvPr/>
        </p:nvSpPr>
        <p:spPr>
          <a:xfrm>
            <a:off x="2762250" y="3003310"/>
            <a:ext cx="1809750" cy="69342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latin typeface="Raleway Medium" pitchFamily="2" charset="0"/>
              </a:rPr>
              <a:t>¿Muchas etiquetas? </a:t>
            </a:r>
            <a:endParaRPr lang="es-CL" dirty="0">
              <a:latin typeface="Raleway Medium" pitchFamily="2" charset="0"/>
            </a:endParaRPr>
          </a:p>
        </p:txBody>
      </p:sp>
      <p:cxnSp>
        <p:nvCxnSpPr>
          <p:cNvPr id="27" name="Straight Arrow Connector 26">
            <a:extLst>
              <a:ext uri="{FF2B5EF4-FFF2-40B4-BE49-F238E27FC236}">
                <a16:creationId xmlns:a16="http://schemas.microsoft.com/office/drawing/2014/main" id="{940B7497-A5CC-6D78-8BE3-4318F5B66506}"/>
              </a:ext>
            </a:extLst>
          </p:cNvPr>
          <p:cNvCxnSpPr>
            <a:cxnSpLocks/>
            <a:stCxn id="19" idx="4"/>
            <a:endCxn id="26" idx="0"/>
          </p:cNvCxnSpPr>
          <p:nvPr/>
        </p:nvCxnSpPr>
        <p:spPr>
          <a:xfrm flipH="1">
            <a:off x="3667125" y="2454170"/>
            <a:ext cx="1256347" cy="54914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C2961CE2-64AA-6D9E-35AB-B4D2429FB810}"/>
              </a:ext>
            </a:extLst>
          </p:cNvPr>
          <p:cNvSpPr/>
          <p:nvPr/>
        </p:nvSpPr>
        <p:spPr>
          <a:xfrm>
            <a:off x="4018597" y="4091980"/>
            <a:ext cx="1226820" cy="6934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dirty="0" err="1">
                <a:latin typeface="Raleway Medium" pitchFamily="2" charset="0"/>
              </a:rPr>
              <a:t>Traditional</a:t>
            </a:r>
            <a:r>
              <a:rPr lang="es-ES" dirty="0">
                <a:latin typeface="Raleway Medium" pitchFamily="2" charset="0"/>
              </a:rPr>
              <a:t> MLC</a:t>
            </a:r>
            <a:endParaRPr lang="es-CL" dirty="0">
              <a:latin typeface="Raleway Medium" pitchFamily="2" charset="0"/>
            </a:endParaRPr>
          </a:p>
        </p:txBody>
      </p:sp>
      <p:sp>
        <p:nvSpPr>
          <p:cNvPr id="31" name="Rectangle 30">
            <a:extLst>
              <a:ext uri="{FF2B5EF4-FFF2-40B4-BE49-F238E27FC236}">
                <a16:creationId xmlns:a16="http://schemas.microsoft.com/office/drawing/2014/main" id="{A6E7A378-198E-28C0-4996-FBBF9C0FBD33}"/>
              </a:ext>
            </a:extLst>
          </p:cNvPr>
          <p:cNvSpPr/>
          <p:nvPr/>
        </p:nvSpPr>
        <p:spPr>
          <a:xfrm>
            <a:off x="1945957" y="4091980"/>
            <a:ext cx="1226820" cy="6934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dirty="0">
                <a:latin typeface="Raleway Medium" pitchFamily="2" charset="0"/>
              </a:rPr>
              <a:t>Extreme</a:t>
            </a:r>
          </a:p>
          <a:p>
            <a:pPr algn="ctr"/>
            <a:r>
              <a:rPr lang="es-ES" dirty="0">
                <a:latin typeface="Raleway Medium" pitchFamily="2" charset="0"/>
              </a:rPr>
              <a:t>MLC</a:t>
            </a:r>
            <a:endParaRPr lang="es-CL" dirty="0">
              <a:latin typeface="Raleway Medium" pitchFamily="2" charset="0"/>
            </a:endParaRPr>
          </a:p>
        </p:txBody>
      </p:sp>
      <p:sp>
        <p:nvSpPr>
          <p:cNvPr id="32" name="Rectangle 31">
            <a:extLst>
              <a:ext uri="{FF2B5EF4-FFF2-40B4-BE49-F238E27FC236}">
                <a16:creationId xmlns:a16="http://schemas.microsoft.com/office/drawing/2014/main" id="{F2D1C99A-02D3-9BC7-BDC9-4C9B34789859}"/>
              </a:ext>
            </a:extLst>
          </p:cNvPr>
          <p:cNvSpPr/>
          <p:nvPr/>
        </p:nvSpPr>
        <p:spPr>
          <a:xfrm>
            <a:off x="6472237" y="1760750"/>
            <a:ext cx="1226820" cy="6934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dirty="0">
                <a:latin typeface="Raleway Medium" pitchFamily="2" charset="0"/>
              </a:rPr>
              <a:t>Online</a:t>
            </a:r>
          </a:p>
          <a:p>
            <a:pPr algn="ctr"/>
            <a:r>
              <a:rPr lang="es-ES" dirty="0">
                <a:latin typeface="Raleway Medium" pitchFamily="2" charset="0"/>
              </a:rPr>
              <a:t>MLC</a:t>
            </a:r>
            <a:endParaRPr lang="es-CL" dirty="0">
              <a:latin typeface="Raleway Medium" pitchFamily="2" charset="0"/>
            </a:endParaRPr>
          </a:p>
        </p:txBody>
      </p:sp>
      <p:sp>
        <p:nvSpPr>
          <p:cNvPr id="33" name="Rectangle 32">
            <a:extLst>
              <a:ext uri="{FF2B5EF4-FFF2-40B4-BE49-F238E27FC236}">
                <a16:creationId xmlns:a16="http://schemas.microsoft.com/office/drawing/2014/main" id="{52836B4D-8F0E-3E5B-0445-348A8508591F}"/>
              </a:ext>
            </a:extLst>
          </p:cNvPr>
          <p:cNvSpPr/>
          <p:nvPr/>
        </p:nvSpPr>
        <p:spPr>
          <a:xfrm>
            <a:off x="5390197" y="3003310"/>
            <a:ext cx="1226820" cy="6934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dirty="0">
                <a:latin typeface="Raleway Medium" pitchFamily="2" charset="0"/>
              </a:rPr>
              <a:t>MLC </a:t>
            </a:r>
            <a:r>
              <a:rPr lang="es-ES" dirty="0" err="1">
                <a:latin typeface="Raleway Medium" pitchFamily="2" charset="0"/>
              </a:rPr>
              <a:t>with</a:t>
            </a:r>
            <a:r>
              <a:rPr lang="es-ES" dirty="0">
                <a:latin typeface="Raleway Medium" pitchFamily="2" charset="0"/>
              </a:rPr>
              <a:t> </a:t>
            </a:r>
            <a:r>
              <a:rPr lang="es-ES" dirty="0" err="1">
                <a:latin typeface="Raleway Medium" pitchFamily="2" charset="0"/>
              </a:rPr>
              <a:t>Limited</a:t>
            </a:r>
            <a:r>
              <a:rPr lang="es-ES" dirty="0">
                <a:latin typeface="Raleway Medium" pitchFamily="2" charset="0"/>
              </a:rPr>
              <a:t> </a:t>
            </a:r>
            <a:r>
              <a:rPr lang="es-ES" dirty="0" err="1">
                <a:latin typeface="Raleway Medium" pitchFamily="2" charset="0"/>
              </a:rPr>
              <a:t>Supervision</a:t>
            </a:r>
            <a:endParaRPr lang="es-CL" dirty="0">
              <a:latin typeface="Raleway Medium" pitchFamily="2" charset="0"/>
            </a:endParaRPr>
          </a:p>
        </p:txBody>
      </p:sp>
      <p:cxnSp>
        <p:nvCxnSpPr>
          <p:cNvPr id="38" name="Straight Arrow Connector 37">
            <a:extLst>
              <a:ext uri="{FF2B5EF4-FFF2-40B4-BE49-F238E27FC236}">
                <a16:creationId xmlns:a16="http://schemas.microsoft.com/office/drawing/2014/main" id="{D5109DB1-78F9-B6CC-F13E-7185D40212CF}"/>
              </a:ext>
            </a:extLst>
          </p:cNvPr>
          <p:cNvCxnSpPr>
            <a:cxnSpLocks/>
            <a:stCxn id="19" idx="4"/>
            <a:endCxn id="33" idx="0"/>
          </p:cNvCxnSpPr>
          <p:nvPr/>
        </p:nvCxnSpPr>
        <p:spPr>
          <a:xfrm>
            <a:off x="4923472" y="2454170"/>
            <a:ext cx="1080135" cy="54914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06434E3-1FF5-48FB-CA6E-E24DFD31FC48}"/>
              </a:ext>
            </a:extLst>
          </p:cNvPr>
          <p:cNvCxnSpPr>
            <a:cxnSpLocks/>
            <a:stCxn id="26" idx="4"/>
            <a:endCxn id="31" idx="0"/>
          </p:cNvCxnSpPr>
          <p:nvPr/>
        </p:nvCxnSpPr>
        <p:spPr>
          <a:xfrm flipH="1">
            <a:off x="2559367" y="3696730"/>
            <a:ext cx="1107758" cy="39525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B5952A5-8A90-174F-191F-825972DEA8FF}"/>
              </a:ext>
            </a:extLst>
          </p:cNvPr>
          <p:cNvCxnSpPr>
            <a:cxnSpLocks/>
            <a:stCxn id="26" idx="4"/>
            <a:endCxn id="28" idx="0"/>
          </p:cNvCxnSpPr>
          <p:nvPr/>
        </p:nvCxnSpPr>
        <p:spPr>
          <a:xfrm>
            <a:off x="3667125" y="3696730"/>
            <a:ext cx="964882" cy="39525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FB78BE9-65EE-C1F3-CD84-27630FA9D990}"/>
              </a:ext>
            </a:extLst>
          </p:cNvPr>
          <p:cNvSpPr txBox="1"/>
          <p:nvPr/>
        </p:nvSpPr>
        <p:spPr>
          <a:xfrm>
            <a:off x="392429" y="4857256"/>
            <a:ext cx="5071110" cy="338554"/>
          </a:xfrm>
          <a:prstGeom prst="rect">
            <a:avLst/>
          </a:prstGeom>
          <a:noFill/>
        </p:spPr>
        <p:txBody>
          <a:bodyPr wrap="square">
            <a:spAutoFit/>
          </a:bodyPr>
          <a:lstStyle/>
          <a:p>
            <a:r>
              <a:rPr lang="es-CL" sz="800" dirty="0">
                <a:solidFill>
                  <a:schemeClr val="bg1">
                    <a:lumMod val="50000"/>
                  </a:schemeClr>
                </a:solidFill>
                <a:latin typeface="Raleway Medium" pitchFamily="2" charset="0"/>
              </a:rPr>
              <a:t>Liu W., Wang H., Shen X., Tsang I. "</a:t>
            </a:r>
            <a:r>
              <a:rPr lang="es-CL" sz="800" dirty="0" err="1">
                <a:solidFill>
                  <a:schemeClr val="bg1">
                    <a:lumMod val="50000"/>
                  </a:schemeClr>
                </a:solidFill>
                <a:latin typeface="Raleway Medium" pitchFamily="2" charset="0"/>
              </a:rPr>
              <a:t>The</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Emerging</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Trends</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of</a:t>
            </a:r>
            <a:r>
              <a:rPr lang="es-CL" sz="800" dirty="0">
                <a:solidFill>
                  <a:schemeClr val="bg1">
                    <a:lumMod val="50000"/>
                  </a:schemeClr>
                </a:solidFill>
                <a:latin typeface="Raleway Medium" pitchFamily="2" charset="0"/>
              </a:rPr>
              <a:t> Multi-</a:t>
            </a:r>
            <a:r>
              <a:rPr lang="es-CL" sz="800" dirty="0" err="1">
                <a:solidFill>
                  <a:schemeClr val="bg1">
                    <a:lumMod val="50000"/>
                  </a:schemeClr>
                </a:solidFill>
                <a:latin typeface="Raleway Medium" pitchFamily="2" charset="0"/>
              </a:rPr>
              <a:t>Label</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Learning</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To</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appear</a:t>
            </a:r>
            <a:r>
              <a:rPr lang="es-CL" sz="800" dirty="0">
                <a:solidFill>
                  <a:schemeClr val="bg1">
                    <a:lumMod val="50000"/>
                  </a:schemeClr>
                </a:solidFill>
                <a:latin typeface="Raleway Medium" pitchFamily="2" charset="0"/>
              </a:rPr>
              <a:t> in IEEE </a:t>
            </a:r>
            <a:r>
              <a:rPr lang="es-CL" sz="800" dirty="0" err="1">
                <a:solidFill>
                  <a:schemeClr val="bg1">
                    <a:lumMod val="50000"/>
                  </a:schemeClr>
                </a:solidFill>
                <a:latin typeface="Raleway Medium" pitchFamily="2" charset="0"/>
              </a:rPr>
              <a:t>Transactions</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on</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Pattern</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Analysis</a:t>
            </a:r>
            <a:r>
              <a:rPr lang="es-CL" sz="800" dirty="0">
                <a:solidFill>
                  <a:schemeClr val="bg1">
                    <a:lumMod val="50000"/>
                  </a:schemeClr>
                </a:solidFill>
                <a:latin typeface="Raleway Medium" pitchFamily="2" charset="0"/>
              </a:rPr>
              <a:t> &amp; Machine </a:t>
            </a:r>
            <a:r>
              <a:rPr lang="es-CL" sz="800" dirty="0" err="1">
                <a:solidFill>
                  <a:schemeClr val="bg1">
                    <a:lumMod val="50000"/>
                  </a:schemeClr>
                </a:solidFill>
                <a:latin typeface="Raleway Medium" pitchFamily="2" charset="0"/>
              </a:rPr>
              <a:t>Intelligence</a:t>
            </a:r>
            <a:r>
              <a:rPr lang="es-CL" sz="800" dirty="0">
                <a:solidFill>
                  <a:schemeClr val="bg1">
                    <a:lumMod val="50000"/>
                  </a:schemeClr>
                </a:solidFill>
                <a:latin typeface="Raleway Medium" pitchFamily="2" charset="0"/>
              </a:rPr>
              <a:t>. DOI: 10.1109/TPAMI.2021.3119334</a:t>
            </a:r>
          </a:p>
        </p:txBody>
      </p:sp>
      <p:sp>
        <p:nvSpPr>
          <p:cNvPr id="21" name="TextBox 20">
            <a:extLst>
              <a:ext uri="{FF2B5EF4-FFF2-40B4-BE49-F238E27FC236}">
                <a16:creationId xmlns:a16="http://schemas.microsoft.com/office/drawing/2014/main" id="{FFC69E9B-1F4D-0915-04F0-F3324EA99E5A}"/>
              </a:ext>
            </a:extLst>
          </p:cNvPr>
          <p:cNvSpPr txBox="1"/>
          <p:nvPr/>
        </p:nvSpPr>
        <p:spPr>
          <a:xfrm>
            <a:off x="8717200" y="4784999"/>
            <a:ext cx="260008" cy="246221"/>
          </a:xfrm>
          <a:prstGeom prst="rect">
            <a:avLst/>
          </a:prstGeom>
          <a:noFill/>
        </p:spPr>
        <p:txBody>
          <a:bodyPr wrap="none" rtlCol="0">
            <a:spAutoFit/>
          </a:bodyPr>
          <a:lstStyle/>
          <a:p>
            <a:r>
              <a:rPr lang="en-US" sz="1000" dirty="0">
                <a:latin typeface="Raleway Medium" pitchFamily="2" charset="0"/>
              </a:rPr>
              <a:t>9</a:t>
            </a:r>
            <a:endParaRPr lang="es-CL" sz="1000" dirty="0">
              <a:latin typeface="Raleway Medium" pitchFamily="2" charset="0"/>
            </a:endParaRPr>
          </a:p>
        </p:txBody>
      </p:sp>
    </p:spTree>
    <p:extLst>
      <p:ext uri="{BB962C8B-B14F-4D97-AF65-F5344CB8AC3E}">
        <p14:creationId xmlns:p14="http://schemas.microsoft.com/office/powerpoint/2010/main" val="2403346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500"/>
                                        <p:tgtEl>
                                          <p:spTgt spid="33"/>
                                        </p:tgtEl>
                                      </p:cBhvr>
                                    </p:animEffect>
                                  </p:childTnLst>
                                </p:cTn>
                              </p:par>
                              <p:par>
                                <p:cTn id="32" presetID="10" presetClass="entr" presetSubtype="0" fill="hold"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par>
                                <p:cTn id="48" presetID="10" presetClass="entr" presetSubtype="0" fill="hold" nodeType="withEffect">
                                  <p:stCondLst>
                                    <p:cond delay="0"/>
                                  </p:stCondLst>
                                  <p:childTnLst>
                                    <p:set>
                                      <p:cBhvr>
                                        <p:cTn id="49" dur="1" fill="hold">
                                          <p:stCondLst>
                                            <p:cond delay="0"/>
                                          </p:stCondLst>
                                        </p:cTn>
                                        <p:tgtEl>
                                          <p:spTgt spid="46"/>
                                        </p:tgtEl>
                                        <p:attrNameLst>
                                          <p:attrName>style.visibility</p:attrName>
                                        </p:attrNameLst>
                                      </p:cBhvr>
                                      <p:to>
                                        <p:strVal val="visible"/>
                                      </p:to>
                                    </p:set>
                                    <p:animEffect transition="in" filter="fade">
                                      <p:cBhvr>
                                        <p:cTn id="50" dur="500"/>
                                        <p:tgtEl>
                                          <p:spTgt spid="4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nodeType="with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fade">
                                      <p:cBhvr>
                                        <p:cTn id="5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9" grpId="0" animBg="1"/>
      <p:bldP spid="26" grpId="0" animBg="1"/>
      <p:bldP spid="28" grpId="0" animBg="1"/>
      <p:bldP spid="31" grpId="0" animBg="1"/>
      <p:bldP spid="32" grpId="0" animBg="1"/>
      <p:bldP spid="3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0"/>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t>2. </a:t>
            </a:r>
            <a:r>
              <a:rPr lang="es-ES" sz="1400" dirty="0"/>
              <a:t>CATEGORÍAS DE MLC</a:t>
            </a:r>
            <a:br>
              <a:rPr lang="es-CL" sz="1400" dirty="0"/>
            </a:br>
            <a:r>
              <a:rPr lang="es-CL" sz="1800" dirty="0">
                <a:solidFill>
                  <a:schemeClr val="accent3"/>
                </a:solidFill>
              </a:rPr>
              <a:t>ESQUEMA GENERAL</a:t>
            </a:r>
            <a:endParaRPr lang="es-CL" sz="1400" dirty="0"/>
          </a:p>
        </p:txBody>
      </p:sp>
      <p:cxnSp>
        <p:nvCxnSpPr>
          <p:cNvPr id="8" name="Straight Arrow Connector 7">
            <a:extLst>
              <a:ext uri="{FF2B5EF4-FFF2-40B4-BE49-F238E27FC236}">
                <a16:creationId xmlns:a16="http://schemas.microsoft.com/office/drawing/2014/main" id="{9ACD4732-5430-17F8-B42D-4331C42DB9D8}"/>
              </a:ext>
            </a:extLst>
          </p:cNvPr>
          <p:cNvCxnSpPr>
            <a:cxnSpLocks/>
            <a:endCxn id="10" idx="0"/>
          </p:cNvCxnSpPr>
          <p:nvPr/>
        </p:nvCxnSpPr>
        <p:spPr>
          <a:xfrm>
            <a:off x="6003607" y="282140"/>
            <a:ext cx="0" cy="3886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66976BE4-125D-6723-2CA7-FC0D26DD9EDC}"/>
              </a:ext>
            </a:extLst>
          </p:cNvPr>
          <p:cNvSpPr/>
          <p:nvPr/>
        </p:nvSpPr>
        <p:spPr>
          <a:xfrm>
            <a:off x="5186362" y="670760"/>
            <a:ext cx="1634489" cy="693420"/>
          </a:xfrm>
          <a:prstGeom prst="ellipse">
            <a:avLst/>
          </a:prstGeom>
          <a:solidFill>
            <a:schemeClr val="accent3"/>
          </a:solidFill>
          <a:ln>
            <a:solidFill>
              <a:schemeClr val="accent3">
                <a:shade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latin typeface="Raleway Medium" pitchFamily="2" charset="0"/>
              </a:rPr>
              <a:t>¿Datos estáticos? </a:t>
            </a:r>
            <a:endParaRPr lang="es-CL" dirty="0">
              <a:latin typeface="Raleway Medium" pitchFamily="2" charset="0"/>
            </a:endParaRPr>
          </a:p>
        </p:txBody>
      </p:sp>
      <p:cxnSp>
        <p:nvCxnSpPr>
          <p:cNvPr id="13" name="Straight Arrow Connector 12">
            <a:extLst>
              <a:ext uri="{FF2B5EF4-FFF2-40B4-BE49-F238E27FC236}">
                <a16:creationId xmlns:a16="http://schemas.microsoft.com/office/drawing/2014/main" id="{4223A30D-1F7A-5CBD-9110-D58B5583AF9A}"/>
              </a:ext>
            </a:extLst>
          </p:cNvPr>
          <p:cNvCxnSpPr>
            <a:cxnSpLocks/>
            <a:stCxn id="10" idx="4"/>
            <a:endCxn id="32" idx="0"/>
          </p:cNvCxnSpPr>
          <p:nvPr/>
        </p:nvCxnSpPr>
        <p:spPr>
          <a:xfrm>
            <a:off x="6003607" y="1364180"/>
            <a:ext cx="1082040" cy="39657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DB31682-7EF1-1A8A-9FA9-1C07FFFF9C7C}"/>
              </a:ext>
            </a:extLst>
          </p:cNvPr>
          <p:cNvCxnSpPr>
            <a:cxnSpLocks/>
            <a:stCxn id="10" idx="4"/>
            <a:endCxn id="19" idx="0"/>
          </p:cNvCxnSpPr>
          <p:nvPr/>
        </p:nvCxnSpPr>
        <p:spPr>
          <a:xfrm flipH="1">
            <a:off x="4923472" y="1364180"/>
            <a:ext cx="1080135" cy="396570"/>
          </a:xfrm>
          <a:prstGeom prst="straightConnector1">
            <a:avLst/>
          </a:prstGeom>
          <a:ln w="38100">
            <a:solidFill>
              <a:srgbClr val="92D050">
                <a:alpha val="25000"/>
              </a:srgbClr>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39548549-5DDB-E627-F767-BC9CBACC7717}"/>
              </a:ext>
            </a:extLst>
          </p:cNvPr>
          <p:cNvSpPr/>
          <p:nvPr/>
        </p:nvSpPr>
        <p:spPr>
          <a:xfrm>
            <a:off x="4018597" y="1760750"/>
            <a:ext cx="1809750" cy="693420"/>
          </a:xfrm>
          <a:prstGeom prst="ellipse">
            <a:avLst/>
          </a:prstGeom>
          <a:solidFill>
            <a:schemeClr val="accent3">
              <a:alpha val="25000"/>
            </a:schemeClr>
          </a:solidFill>
          <a:ln>
            <a:solidFill>
              <a:schemeClr val="accent3">
                <a:shade val="50000"/>
                <a:alpha val="2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latin typeface="Raleway Medium" pitchFamily="2" charset="0"/>
              </a:rPr>
              <a:t>¿Etiquetas completas y correctas? </a:t>
            </a:r>
            <a:endParaRPr lang="es-CL" dirty="0">
              <a:latin typeface="Raleway Medium" pitchFamily="2" charset="0"/>
            </a:endParaRPr>
          </a:p>
        </p:txBody>
      </p:sp>
      <p:sp>
        <p:nvSpPr>
          <p:cNvPr id="26" name="Oval 25">
            <a:extLst>
              <a:ext uri="{FF2B5EF4-FFF2-40B4-BE49-F238E27FC236}">
                <a16:creationId xmlns:a16="http://schemas.microsoft.com/office/drawing/2014/main" id="{3EB36772-FE13-7C4A-914D-B39AB7DFB860}"/>
              </a:ext>
            </a:extLst>
          </p:cNvPr>
          <p:cNvSpPr/>
          <p:nvPr/>
        </p:nvSpPr>
        <p:spPr>
          <a:xfrm>
            <a:off x="2762250" y="3003310"/>
            <a:ext cx="1809750" cy="693420"/>
          </a:xfrm>
          <a:prstGeom prst="ellipse">
            <a:avLst/>
          </a:prstGeom>
          <a:solidFill>
            <a:schemeClr val="accent3">
              <a:alpha val="25000"/>
            </a:schemeClr>
          </a:solidFill>
          <a:ln>
            <a:solidFill>
              <a:schemeClr val="accent3">
                <a:shade val="50000"/>
                <a:alpha val="2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latin typeface="Raleway Medium" pitchFamily="2" charset="0"/>
              </a:rPr>
              <a:t>¿Muchas etiquetas? </a:t>
            </a:r>
            <a:endParaRPr lang="es-CL" dirty="0">
              <a:latin typeface="Raleway Medium" pitchFamily="2" charset="0"/>
            </a:endParaRPr>
          </a:p>
        </p:txBody>
      </p:sp>
      <p:cxnSp>
        <p:nvCxnSpPr>
          <p:cNvPr id="27" name="Straight Arrow Connector 26">
            <a:extLst>
              <a:ext uri="{FF2B5EF4-FFF2-40B4-BE49-F238E27FC236}">
                <a16:creationId xmlns:a16="http://schemas.microsoft.com/office/drawing/2014/main" id="{940B7497-A5CC-6D78-8BE3-4318F5B66506}"/>
              </a:ext>
            </a:extLst>
          </p:cNvPr>
          <p:cNvCxnSpPr>
            <a:cxnSpLocks/>
            <a:stCxn id="19" idx="4"/>
            <a:endCxn id="26" idx="0"/>
          </p:cNvCxnSpPr>
          <p:nvPr/>
        </p:nvCxnSpPr>
        <p:spPr>
          <a:xfrm flipH="1">
            <a:off x="3667125" y="2454170"/>
            <a:ext cx="1256347" cy="549140"/>
          </a:xfrm>
          <a:prstGeom prst="straightConnector1">
            <a:avLst/>
          </a:prstGeom>
          <a:ln w="38100">
            <a:solidFill>
              <a:srgbClr val="92D050">
                <a:alpha val="25000"/>
              </a:srgbClr>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C2961CE2-64AA-6D9E-35AB-B4D2429FB810}"/>
              </a:ext>
            </a:extLst>
          </p:cNvPr>
          <p:cNvSpPr/>
          <p:nvPr/>
        </p:nvSpPr>
        <p:spPr>
          <a:xfrm>
            <a:off x="4018597" y="4091980"/>
            <a:ext cx="1226820" cy="693420"/>
          </a:xfrm>
          <a:prstGeom prst="rect">
            <a:avLst/>
          </a:prstGeom>
          <a:solidFill>
            <a:schemeClr val="accent6">
              <a:alpha val="25000"/>
            </a:schemeClr>
          </a:solidFill>
          <a:ln>
            <a:solidFill>
              <a:schemeClr val="accent6">
                <a:shade val="50000"/>
                <a:alpha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dirty="0" err="1">
                <a:latin typeface="Raleway Medium" pitchFamily="2" charset="0"/>
              </a:rPr>
              <a:t>Traditional</a:t>
            </a:r>
            <a:r>
              <a:rPr lang="es-ES" dirty="0">
                <a:latin typeface="Raleway Medium" pitchFamily="2" charset="0"/>
              </a:rPr>
              <a:t> MLC</a:t>
            </a:r>
          </a:p>
        </p:txBody>
      </p:sp>
      <p:sp>
        <p:nvSpPr>
          <p:cNvPr id="31" name="Rectangle 30">
            <a:extLst>
              <a:ext uri="{FF2B5EF4-FFF2-40B4-BE49-F238E27FC236}">
                <a16:creationId xmlns:a16="http://schemas.microsoft.com/office/drawing/2014/main" id="{A6E7A378-198E-28C0-4996-FBBF9C0FBD33}"/>
              </a:ext>
            </a:extLst>
          </p:cNvPr>
          <p:cNvSpPr/>
          <p:nvPr/>
        </p:nvSpPr>
        <p:spPr>
          <a:xfrm>
            <a:off x="1945957" y="4091980"/>
            <a:ext cx="1226820" cy="693420"/>
          </a:xfrm>
          <a:prstGeom prst="rect">
            <a:avLst/>
          </a:prstGeom>
          <a:solidFill>
            <a:schemeClr val="accent6">
              <a:alpha val="25000"/>
            </a:schemeClr>
          </a:solidFill>
          <a:ln>
            <a:solidFill>
              <a:schemeClr val="accent6">
                <a:shade val="50000"/>
                <a:alpha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dirty="0">
                <a:latin typeface="Raleway Medium" pitchFamily="2" charset="0"/>
              </a:rPr>
              <a:t>Extreme</a:t>
            </a:r>
          </a:p>
          <a:p>
            <a:pPr algn="ctr"/>
            <a:r>
              <a:rPr lang="es-ES" dirty="0">
                <a:latin typeface="Raleway Medium" pitchFamily="2" charset="0"/>
              </a:rPr>
              <a:t>MLC</a:t>
            </a:r>
            <a:endParaRPr lang="es-CL" dirty="0">
              <a:latin typeface="Raleway Medium" pitchFamily="2" charset="0"/>
            </a:endParaRPr>
          </a:p>
        </p:txBody>
      </p:sp>
      <p:sp>
        <p:nvSpPr>
          <p:cNvPr id="32" name="Rectangle 31">
            <a:extLst>
              <a:ext uri="{FF2B5EF4-FFF2-40B4-BE49-F238E27FC236}">
                <a16:creationId xmlns:a16="http://schemas.microsoft.com/office/drawing/2014/main" id="{F2D1C99A-02D3-9BC7-BDC9-4C9B34789859}"/>
              </a:ext>
            </a:extLst>
          </p:cNvPr>
          <p:cNvSpPr/>
          <p:nvPr/>
        </p:nvSpPr>
        <p:spPr>
          <a:xfrm>
            <a:off x="6472237" y="1760750"/>
            <a:ext cx="1226820" cy="693420"/>
          </a:xfrm>
          <a:prstGeom prst="rect">
            <a:avLst/>
          </a:prstGeom>
          <a:solidFill>
            <a:schemeClr val="accent6"/>
          </a:solidFill>
          <a:ln>
            <a:solidFill>
              <a:schemeClr val="accent6">
                <a:shade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dirty="0">
                <a:latin typeface="Raleway Medium" pitchFamily="2" charset="0"/>
              </a:rPr>
              <a:t>Online</a:t>
            </a:r>
          </a:p>
          <a:p>
            <a:pPr algn="ctr"/>
            <a:r>
              <a:rPr lang="es-ES" dirty="0">
                <a:latin typeface="Raleway Medium" pitchFamily="2" charset="0"/>
              </a:rPr>
              <a:t>MLC</a:t>
            </a:r>
            <a:endParaRPr lang="es-CL" dirty="0">
              <a:latin typeface="Raleway Medium" pitchFamily="2" charset="0"/>
            </a:endParaRPr>
          </a:p>
        </p:txBody>
      </p:sp>
      <p:sp>
        <p:nvSpPr>
          <p:cNvPr id="33" name="Rectangle 32">
            <a:extLst>
              <a:ext uri="{FF2B5EF4-FFF2-40B4-BE49-F238E27FC236}">
                <a16:creationId xmlns:a16="http://schemas.microsoft.com/office/drawing/2014/main" id="{52836B4D-8F0E-3E5B-0445-348A8508591F}"/>
              </a:ext>
            </a:extLst>
          </p:cNvPr>
          <p:cNvSpPr/>
          <p:nvPr/>
        </p:nvSpPr>
        <p:spPr>
          <a:xfrm>
            <a:off x="5390197" y="3003310"/>
            <a:ext cx="1226820" cy="693420"/>
          </a:xfrm>
          <a:prstGeom prst="rect">
            <a:avLst/>
          </a:prstGeom>
          <a:solidFill>
            <a:schemeClr val="accent6">
              <a:alpha val="25000"/>
            </a:schemeClr>
          </a:solidFill>
          <a:ln>
            <a:solidFill>
              <a:schemeClr val="accent6">
                <a:shade val="50000"/>
                <a:alpha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dirty="0">
                <a:latin typeface="Raleway Medium" pitchFamily="2" charset="0"/>
              </a:rPr>
              <a:t>MLC </a:t>
            </a:r>
            <a:r>
              <a:rPr lang="es-ES" dirty="0" err="1">
                <a:latin typeface="Raleway Medium" pitchFamily="2" charset="0"/>
              </a:rPr>
              <a:t>with</a:t>
            </a:r>
            <a:r>
              <a:rPr lang="es-ES" dirty="0">
                <a:latin typeface="Raleway Medium" pitchFamily="2" charset="0"/>
              </a:rPr>
              <a:t> </a:t>
            </a:r>
            <a:r>
              <a:rPr lang="es-ES" dirty="0" err="1">
                <a:latin typeface="Raleway Medium" pitchFamily="2" charset="0"/>
              </a:rPr>
              <a:t>Limited</a:t>
            </a:r>
            <a:r>
              <a:rPr lang="es-ES" dirty="0">
                <a:latin typeface="Raleway Medium" pitchFamily="2" charset="0"/>
              </a:rPr>
              <a:t> </a:t>
            </a:r>
            <a:r>
              <a:rPr lang="es-ES" dirty="0" err="1">
                <a:latin typeface="Raleway Medium" pitchFamily="2" charset="0"/>
              </a:rPr>
              <a:t>Supervision</a:t>
            </a:r>
            <a:endParaRPr lang="es-CL" dirty="0">
              <a:latin typeface="Raleway Medium" pitchFamily="2" charset="0"/>
            </a:endParaRPr>
          </a:p>
        </p:txBody>
      </p:sp>
      <p:cxnSp>
        <p:nvCxnSpPr>
          <p:cNvPr id="38" name="Straight Arrow Connector 37">
            <a:extLst>
              <a:ext uri="{FF2B5EF4-FFF2-40B4-BE49-F238E27FC236}">
                <a16:creationId xmlns:a16="http://schemas.microsoft.com/office/drawing/2014/main" id="{D5109DB1-78F9-B6CC-F13E-7185D40212CF}"/>
              </a:ext>
            </a:extLst>
          </p:cNvPr>
          <p:cNvCxnSpPr>
            <a:cxnSpLocks/>
            <a:stCxn id="19" idx="4"/>
            <a:endCxn id="33" idx="0"/>
          </p:cNvCxnSpPr>
          <p:nvPr/>
        </p:nvCxnSpPr>
        <p:spPr>
          <a:xfrm>
            <a:off x="4923472" y="2454170"/>
            <a:ext cx="1080135" cy="549140"/>
          </a:xfrm>
          <a:prstGeom prst="straightConnector1">
            <a:avLst/>
          </a:prstGeom>
          <a:ln w="38100">
            <a:solidFill>
              <a:srgbClr val="C00000">
                <a:alpha val="25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06434E3-1FF5-48FB-CA6E-E24DFD31FC48}"/>
              </a:ext>
            </a:extLst>
          </p:cNvPr>
          <p:cNvCxnSpPr>
            <a:cxnSpLocks/>
            <a:stCxn id="26" idx="4"/>
            <a:endCxn id="31" idx="0"/>
          </p:cNvCxnSpPr>
          <p:nvPr/>
        </p:nvCxnSpPr>
        <p:spPr>
          <a:xfrm flipH="1">
            <a:off x="2559367" y="3696730"/>
            <a:ext cx="1107758" cy="395250"/>
          </a:xfrm>
          <a:prstGeom prst="straightConnector1">
            <a:avLst/>
          </a:prstGeom>
          <a:ln w="38100">
            <a:solidFill>
              <a:srgbClr val="92D050">
                <a:alpha val="25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B5952A5-8A90-174F-191F-825972DEA8FF}"/>
              </a:ext>
            </a:extLst>
          </p:cNvPr>
          <p:cNvCxnSpPr>
            <a:cxnSpLocks/>
            <a:stCxn id="26" idx="4"/>
            <a:endCxn id="28" idx="0"/>
          </p:cNvCxnSpPr>
          <p:nvPr/>
        </p:nvCxnSpPr>
        <p:spPr>
          <a:xfrm>
            <a:off x="3667125" y="3696730"/>
            <a:ext cx="964882" cy="395250"/>
          </a:xfrm>
          <a:prstGeom prst="straightConnector1">
            <a:avLst/>
          </a:prstGeom>
          <a:ln w="38100">
            <a:solidFill>
              <a:srgbClr val="C00000">
                <a:alpha val="25000"/>
              </a:srgb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A76B20E-4207-8677-3F32-2E6CB751095C}"/>
              </a:ext>
            </a:extLst>
          </p:cNvPr>
          <p:cNvSpPr txBox="1"/>
          <p:nvPr/>
        </p:nvSpPr>
        <p:spPr>
          <a:xfrm>
            <a:off x="8717200" y="4784999"/>
            <a:ext cx="260008" cy="246221"/>
          </a:xfrm>
          <a:prstGeom prst="rect">
            <a:avLst/>
          </a:prstGeom>
          <a:noFill/>
        </p:spPr>
        <p:txBody>
          <a:bodyPr wrap="none" rtlCol="0">
            <a:spAutoFit/>
          </a:bodyPr>
          <a:lstStyle/>
          <a:p>
            <a:r>
              <a:rPr lang="en-US" sz="1000" dirty="0">
                <a:latin typeface="Raleway Medium" pitchFamily="2" charset="0"/>
              </a:rPr>
              <a:t>9</a:t>
            </a:r>
            <a:endParaRPr lang="es-CL" sz="1000" dirty="0">
              <a:latin typeface="Raleway Medium" pitchFamily="2" charset="0"/>
            </a:endParaRPr>
          </a:p>
        </p:txBody>
      </p:sp>
    </p:spTree>
    <p:extLst>
      <p:ext uri="{BB962C8B-B14F-4D97-AF65-F5344CB8AC3E}">
        <p14:creationId xmlns:p14="http://schemas.microsoft.com/office/powerpoint/2010/main" val="2946232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5" name="Google Shape;392;p40">
            <a:extLst>
              <a:ext uri="{FF2B5EF4-FFF2-40B4-BE49-F238E27FC236}">
                <a16:creationId xmlns:a16="http://schemas.microsoft.com/office/drawing/2014/main" id="{FB000B31-5358-64F5-D93B-824F2CC2D647}"/>
              </a:ext>
            </a:extLst>
          </p:cNvPr>
          <p:cNvSpPr txBox="1">
            <a:spLocks/>
          </p:cNvSpPr>
          <p:nvPr/>
        </p:nvSpPr>
        <p:spPr>
          <a:xfrm>
            <a:off x="715050" y="358100"/>
            <a:ext cx="77139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9pPr>
          </a:lstStyle>
          <a:p>
            <a:pPr algn="l"/>
            <a:r>
              <a:rPr lang="en" sz="1400" dirty="0"/>
              <a:t>2. </a:t>
            </a:r>
            <a:r>
              <a:rPr lang="es-ES" sz="1400" dirty="0"/>
              <a:t>CATEGORÍAS DE MLC</a:t>
            </a:r>
            <a:br>
              <a:rPr lang="es-CL" sz="1400" dirty="0"/>
            </a:br>
            <a:r>
              <a:rPr lang="es-CL" sz="1800" dirty="0">
                <a:solidFill>
                  <a:schemeClr val="accent3"/>
                </a:solidFill>
              </a:rPr>
              <a:t>ONLINE MULTILABEL CLASSIFICATION</a:t>
            </a:r>
            <a:endParaRPr lang="es-CL" sz="1400" dirty="0"/>
          </a:p>
        </p:txBody>
      </p:sp>
      <p:sp>
        <p:nvSpPr>
          <p:cNvPr id="39" name="Google Shape;387;p39">
            <a:extLst>
              <a:ext uri="{FF2B5EF4-FFF2-40B4-BE49-F238E27FC236}">
                <a16:creationId xmlns:a16="http://schemas.microsoft.com/office/drawing/2014/main" id="{F448117F-DD37-A7F9-43F0-BD80393487EA}"/>
              </a:ext>
            </a:extLst>
          </p:cNvPr>
          <p:cNvSpPr txBox="1">
            <a:spLocks noGrp="1"/>
          </p:cNvSpPr>
          <p:nvPr>
            <p:ph type="subTitle" idx="1"/>
          </p:nvPr>
        </p:nvSpPr>
        <p:spPr>
          <a:xfrm>
            <a:off x="1416470" y="936792"/>
            <a:ext cx="4006430" cy="3289300"/>
          </a:xfrm>
          <a:prstGeom prst="rect">
            <a:avLst/>
          </a:prstGeom>
        </p:spPr>
        <p:txBody>
          <a:bodyPr spcFirstLastPara="1" wrap="square" lIns="91425" tIns="91425" rIns="91425" bIns="91425" anchor="ctr" anchorCtr="0">
            <a:noAutofit/>
          </a:bodyPr>
          <a:lstStyle/>
          <a:p>
            <a:pPr algn="l">
              <a:buFont typeface="Arial" panose="020B0604020202020204" pitchFamily="34" charset="0"/>
              <a:buChar char="•"/>
            </a:pPr>
            <a:r>
              <a:rPr lang="es-ES" dirty="0"/>
              <a:t>Datos en </a:t>
            </a:r>
            <a:r>
              <a:rPr lang="es-ES" b="1" dirty="0" err="1">
                <a:solidFill>
                  <a:schemeClr val="accent3"/>
                </a:solidFill>
              </a:rPr>
              <a:t>streaming</a:t>
            </a:r>
            <a:r>
              <a:rPr lang="es-ES" b="1" dirty="0">
                <a:solidFill>
                  <a:schemeClr val="accent3"/>
                </a:solidFill>
              </a:rPr>
              <a:t>.</a:t>
            </a:r>
          </a:p>
          <a:p>
            <a:pPr marL="152400" indent="0" algn="l"/>
            <a:endParaRPr lang="es-ES" dirty="0"/>
          </a:p>
          <a:p>
            <a:pPr algn="l">
              <a:buFont typeface="Arial" panose="020B0604020202020204" pitchFamily="34" charset="0"/>
              <a:buChar char="•"/>
            </a:pPr>
            <a:r>
              <a:rPr lang="es-ES" dirty="0"/>
              <a:t>A diferencia del caso offline, no toda la data está disponible previamente para el aprendizaje.</a:t>
            </a:r>
          </a:p>
          <a:p>
            <a:pPr marL="152400" indent="0" algn="l"/>
            <a:endParaRPr lang="es-ES" dirty="0"/>
          </a:p>
          <a:p>
            <a:pPr algn="l">
              <a:buFont typeface="Arial" panose="020B0604020202020204" pitchFamily="34" charset="0"/>
              <a:buChar char="•"/>
            </a:pPr>
            <a:r>
              <a:rPr lang="es-ES" dirty="0"/>
              <a:t>La data podría ir </a:t>
            </a:r>
            <a:r>
              <a:rPr lang="es-ES" b="1" dirty="0">
                <a:solidFill>
                  <a:schemeClr val="accent3"/>
                </a:solidFill>
              </a:rPr>
              <a:t>"expirando"</a:t>
            </a:r>
            <a:r>
              <a:rPr lang="es-ES" dirty="0"/>
              <a:t> con el paso del tiempo. </a:t>
            </a:r>
          </a:p>
        </p:txBody>
      </p:sp>
      <p:pic>
        <p:nvPicPr>
          <p:cNvPr id="5126" name="Picture 6" descr="Guide to Datastream – Chartbeat Help &amp; FAQ">
            <a:extLst>
              <a:ext uri="{FF2B5EF4-FFF2-40B4-BE49-F238E27FC236}">
                <a16:creationId xmlns:a16="http://schemas.microsoft.com/office/drawing/2014/main" id="{E2823D8D-2EC1-8506-CFD5-41B467525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4697235" y="1547969"/>
            <a:ext cx="5162883" cy="206694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FBDFBE8-E657-8E38-D8A1-E22C00A2C849}"/>
              </a:ext>
            </a:extLst>
          </p:cNvPr>
          <p:cNvSpPr txBox="1"/>
          <p:nvPr/>
        </p:nvSpPr>
        <p:spPr>
          <a:xfrm>
            <a:off x="1057293" y="4785400"/>
            <a:ext cx="5071110" cy="338554"/>
          </a:xfrm>
          <a:prstGeom prst="rect">
            <a:avLst/>
          </a:prstGeom>
          <a:noFill/>
        </p:spPr>
        <p:txBody>
          <a:bodyPr wrap="square">
            <a:spAutoFit/>
          </a:bodyPr>
          <a:lstStyle/>
          <a:p>
            <a:r>
              <a:rPr lang="es-CL" sz="800" dirty="0">
                <a:solidFill>
                  <a:schemeClr val="bg1">
                    <a:lumMod val="50000"/>
                  </a:schemeClr>
                </a:solidFill>
                <a:latin typeface="Raleway Medium" pitchFamily="2" charset="0"/>
              </a:rPr>
              <a:t>Liu W., Wang H., Shen X., Tsang I. "</a:t>
            </a:r>
            <a:r>
              <a:rPr lang="es-CL" sz="800" dirty="0" err="1">
                <a:solidFill>
                  <a:schemeClr val="bg1">
                    <a:lumMod val="50000"/>
                  </a:schemeClr>
                </a:solidFill>
                <a:latin typeface="Raleway Medium" pitchFamily="2" charset="0"/>
              </a:rPr>
              <a:t>The</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Emerging</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Trends</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of</a:t>
            </a:r>
            <a:r>
              <a:rPr lang="es-CL" sz="800" dirty="0">
                <a:solidFill>
                  <a:schemeClr val="bg1">
                    <a:lumMod val="50000"/>
                  </a:schemeClr>
                </a:solidFill>
                <a:latin typeface="Raleway Medium" pitchFamily="2" charset="0"/>
              </a:rPr>
              <a:t> Multi-</a:t>
            </a:r>
            <a:r>
              <a:rPr lang="es-CL" sz="800" dirty="0" err="1">
                <a:solidFill>
                  <a:schemeClr val="bg1">
                    <a:lumMod val="50000"/>
                  </a:schemeClr>
                </a:solidFill>
                <a:latin typeface="Raleway Medium" pitchFamily="2" charset="0"/>
              </a:rPr>
              <a:t>Label</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Learning</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To</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appear</a:t>
            </a:r>
            <a:r>
              <a:rPr lang="es-CL" sz="800" dirty="0">
                <a:solidFill>
                  <a:schemeClr val="bg1">
                    <a:lumMod val="50000"/>
                  </a:schemeClr>
                </a:solidFill>
                <a:latin typeface="Raleway Medium" pitchFamily="2" charset="0"/>
              </a:rPr>
              <a:t> in IEEE </a:t>
            </a:r>
            <a:r>
              <a:rPr lang="es-CL" sz="800" dirty="0" err="1">
                <a:solidFill>
                  <a:schemeClr val="bg1">
                    <a:lumMod val="50000"/>
                  </a:schemeClr>
                </a:solidFill>
                <a:latin typeface="Raleway Medium" pitchFamily="2" charset="0"/>
              </a:rPr>
              <a:t>Transactions</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on</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Pattern</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Analysis</a:t>
            </a:r>
            <a:r>
              <a:rPr lang="es-CL" sz="800" dirty="0">
                <a:solidFill>
                  <a:schemeClr val="bg1">
                    <a:lumMod val="50000"/>
                  </a:schemeClr>
                </a:solidFill>
                <a:latin typeface="Raleway Medium" pitchFamily="2" charset="0"/>
              </a:rPr>
              <a:t> &amp; Machine </a:t>
            </a:r>
            <a:r>
              <a:rPr lang="es-CL" sz="800" dirty="0" err="1">
                <a:solidFill>
                  <a:schemeClr val="bg1">
                    <a:lumMod val="50000"/>
                  </a:schemeClr>
                </a:solidFill>
                <a:latin typeface="Raleway Medium" pitchFamily="2" charset="0"/>
              </a:rPr>
              <a:t>Intelligence</a:t>
            </a:r>
            <a:r>
              <a:rPr lang="es-CL" sz="800" dirty="0">
                <a:solidFill>
                  <a:schemeClr val="bg1">
                    <a:lumMod val="50000"/>
                  </a:schemeClr>
                </a:solidFill>
                <a:latin typeface="Raleway Medium" pitchFamily="2" charset="0"/>
              </a:rPr>
              <a:t>. DOI: 10.1109/TPAMI.2021.3119334</a:t>
            </a:r>
          </a:p>
        </p:txBody>
      </p:sp>
      <p:sp>
        <p:nvSpPr>
          <p:cNvPr id="6" name="TextBox 5">
            <a:extLst>
              <a:ext uri="{FF2B5EF4-FFF2-40B4-BE49-F238E27FC236}">
                <a16:creationId xmlns:a16="http://schemas.microsoft.com/office/drawing/2014/main" id="{402DB631-E8E4-18F3-DC5C-EF150222CA5D}"/>
              </a:ext>
            </a:extLst>
          </p:cNvPr>
          <p:cNvSpPr txBox="1"/>
          <p:nvPr/>
        </p:nvSpPr>
        <p:spPr>
          <a:xfrm>
            <a:off x="8717200" y="4784999"/>
            <a:ext cx="320922" cy="246221"/>
          </a:xfrm>
          <a:prstGeom prst="rect">
            <a:avLst/>
          </a:prstGeom>
          <a:noFill/>
        </p:spPr>
        <p:txBody>
          <a:bodyPr wrap="none" rtlCol="0">
            <a:spAutoFit/>
          </a:bodyPr>
          <a:lstStyle/>
          <a:p>
            <a:r>
              <a:rPr lang="en-US" sz="1000" dirty="0">
                <a:latin typeface="Raleway Medium" pitchFamily="2" charset="0"/>
              </a:rPr>
              <a:t>10</a:t>
            </a:r>
            <a:endParaRPr lang="es-CL" sz="1000" dirty="0">
              <a:latin typeface="Raleway Medium" pitchFamily="2" charset="0"/>
            </a:endParaRPr>
          </a:p>
        </p:txBody>
      </p:sp>
    </p:spTree>
    <p:extLst>
      <p:ext uri="{BB962C8B-B14F-4D97-AF65-F5344CB8AC3E}">
        <p14:creationId xmlns:p14="http://schemas.microsoft.com/office/powerpoint/2010/main" val="3644724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0"/>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t>2. </a:t>
            </a:r>
            <a:r>
              <a:rPr lang="es-ES" sz="1400" dirty="0"/>
              <a:t>CATEGORÍAS DE MLC</a:t>
            </a:r>
            <a:br>
              <a:rPr lang="es-CL" sz="1400" dirty="0"/>
            </a:br>
            <a:r>
              <a:rPr lang="es-CL" sz="1800" dirty="0">
                <a:solidFill>
                  <a:schemeClr val="accent3"/>
                </a:solidFill>
              </a:rPr>
              <a:t>ESQUEMA GENERAL</a:t>
            </a:r>
            <a:endParaRPr lang="es-CL" sz="1400" dirty="0"/>
          </a:p>
        </p:txBody>
      </p:sp>
      <p:cxnSp>
        <p:nvCxnSpPr>
          <p:cNvPr id="8" name="Straight Arrow Connector 7">
            <a:extLst>
              <a:ext uri="{FF2B5EF4-FFF2-40B4-BE49-F238E27FC236}">
                <a16:creationId xmlns:a16="http://schemas.microsoft.com/office/drawing/2014/main" id="{9ACD4732-5430-17F8-B42D-4331C42DB9D8}"/>
              </a:ext>
            </a:extLst>
          </p:cNvPr>
          <p:cNvCxnSpPr>
            <a:cxnSpLocks/>
            <a:endCxn id="10" idx="0"/>
          </p:cNvCxnSpPr>
          <p:nvPr/>
        </p:nvCxnSpPr>
        <p:spPr>
          <a:xfrm>
            <a:off x="6003607" y="282140"/>
            <a:ext cx="0" cy="3886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66976BE4-125D-6723-2CA7-FC0D26DD9EDC}"/>
              </a:ext>
            </a:extLst>
          </p:cNvPr>
          <p:cNvSpPr/>
          <p:nvPr/>
        </p:nvSpPr>
        <p:spPr>
          <a:xfrm>
            <a:off x="5186362" y="670760"/>
            <a:ext cx="1634489" cy="693420"/>
          </a:xfrm>
          <a:prstGeom prst="ellipse">
            <a:avLst/>
          </a:prstGeom>
          <a:solidFill>
            <a:schemeClr val="accent3"/>
          </a:solidFill>
          <a:ln>
            <a:solidFill>
              <a:schemeClr val="accent3">
                <a:shade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latin typeface="Raleway Medium" pitchFamily="2" charset="0"/>
              </a:rPr>
              <a:t>¿Datos estáticos? </a:t>
            </a:r>
            <a:endParaRPr lang="es-CL" dirty="0">
              <a:latin typeface="Raleway Medium" pitchFamily="2" charset="0"/>
            </a:endParaRPr>
          </a:p>
        </p:txBody>
      </p:sp>
      <p:cxnSp>
        <p:nvCxnSpPr>
          <p:cNvPr id="13" name="Straight Arrow Connector 12">
            <a:extLst>
              <a:ext uri="{FF2B5EF4-FFF2-40B4-BE49-F238E27FC236}">
                <a16:creationId xmlns:a16="http://schemas.microsoft.com/office/drawing/2014/main" id="{4223A30D-1F7A-5CBD-9110-D58B5583AF9A}"/>
              </a:ext>
            </a:extLst>
          </p:cNvPr>
          <p:cNvCxnSpPr>
            <a:cxnSpLocks/>
            <a:stCxn id="10" idx="4"/>
            <a:endCxn id="32" idx="0"/>
          </p:cNvCxnSpPr>
          <p:nvPr/>
        </p:nvCxnSpPr>
        <p:spPr>
          <a:xfrm>
            <a:off x="6003607" y="1364180"/>
            <a:ext cx="1082040" cy="396570"/>
          </a:xfrm>
          <a:prstGeom prst="straightConnector1">
            <a:avLst/>
          </a:prstGeom>
          <a:ln w="38100">
            <a:solidFill>
              <a:srgbClr val="C00000">
                <a:alpha val="25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DB31682-7EF1-1A8A-9FA9-1C07FFFF9C7C}"/>
              </a:ext>
            </a:extLst>
          </p:cNvPr>
          <p:cNvCxnSpPr>
            <a:cxnSpLocks/>
            <a:stCxn id="10" idx="4"/>
            <a:endCxn id="19" idx="0"/>
          </p:cNvCxnSpPr>
          <p:nvPr/>
        </p:nvCxnSpPr>
        <p:spPr>
          <a:xfrm flipH="1">
            <a:off x="4923472" y="1364180"/>
            <a:ext cx="1080135" cy="39657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39548549-5DDB-E627-F767-BC9CBACC7717}"/>
              </a:ext>
            </a:extLst>
          </p:cNvPr>
          <p:cNvSpPr/>
          <p:nvPr/>
        </p:nvSpPr>
        <p:spPr>
          <a:xfrm>
            <a:off x="4018597" y="1760750"/>
            <a:ext cx="1809750" cy="693420"/>
          </a:xfrm>
          <a:prstGeom prst="ellipse">
            <a:avLst/>
          </a:prstGeom>
          <a:solidFill>
            <a:schemeClr val="accent3"/>
          </a:solidFill>
          <a:ln>
            <a:solidFill>
              <a:schemeClr val="accent3">
                <a:shade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latin typeface="Raleway Medium" pitchFamily="2" charset="0"/>
              </a:rPr>
              <a:t>¿Etiquetas completas y correctas? </a:t>
            </a:r>
            <a:endParaRPr lang="es-CL" dirty="0">
              <a:latin typeface="Raleway Medium" pitchFamily="2" charset="0"/>
            </a:endParaRPr>
          </a:p>
        </p:txBody>
      </p:sp>
      <p:sp>
        <p:nvSpPr>
          <p:cNvPr id="26" name="Oval 25">
            <a:extLst>
              <a:ext uri="{FF2B5EF4-FFF2-40B4-BE49-F238E27FC236}">
                <a16:creationId xmlns:a16="http://schemas.microsoft.com/office/drawing/2014/main" id="{3EB36772-FE13-7C4A-914D-B39AB7DFB860}"/>
              </a:ext>
            </a:extLst>
          </p:cNvPr>
          <p:cNvSpPr/>
          <p:nvPr/>
        </p:nvSpPr>
        <p:spPr>
          <a:xfrm>
            <a:off x="2762250" y="3003310"/>
            <a:ext cx="1809750" cy="693420"/>
          </a:xfrm>
          <a:prstGeom prst="ellipse">
            <a:avLst/>
          </a:prstGeom>
          <a:solidFill>
            <a:schemeClr val="accent3">
              <a:alpha val="25000"/>
            </a:schemeClr>
          </a:solidFill>
          <a:ln>
            <a:solidFill>
              <a:schemeClr val="accent3">
                <a:shade val="50000"/>
                <a:alpha val="2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latin typeface="Raleway Medium" pitchFamily="2" charset="0"/>
              </a:rPr>
              <a:t>¿Muchas etiquetas? </a:t>
            </a:r>
            <a:endParaRPr lang="es-CL" dirty="0">
              <a:latin typeface="Raleway Medium" pitchFamily="2" charset="0"/>
            </a:endParaRPr>
          </a:p>
        </p:txBody>
      </p:sp>
      <p:cxnSp>
        <p:nvCxnSpPr>
          <p:cNvPr id="27" name="Straight Arrow Connector 26">
            <a:extLst>
              <a:ext uri="{FF2B5EF4-FFF2-40B4-BE49-F238E27FC236}">
                <a16:creationId xmlns:a16="http://schemas.microsoft.com/office/drawing/2014/main" id="{940B7497-A5CC-6D78-8BE3-4318F5B66506}"/>
              </a:ext>
            </a:extLst>
          </p:cNvPr>
          <p:cNvCxnSpPr>
            <a:cxnSpLocks/>
            <a:stCxn id="19" idx="4"/>
            <a:endCxn id="26" idx="0"/>
          </p:cNvCxnSpPr>
          <p:nvPr/>
        </p:nvCxnSpPr>
        <p:spPr>
          <a:xfrm flipH="1">
            <a:off x="3667125" y="2454170"/>
            <a:ext cx="1256347" cy="549140"/>
          </a:xfrm>
          <a:prstGeom prst="straightConnector1">
            <a:avLst/>
          </a:prstGeom>
          <a:ln w="38100">
            <a:solidFill>
              <a:srgbClr val="92D050">
                <a:alpha val="25000"/>
              </a:srgbClr>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C2961CE2-64AA-6D9E-35AB-B4D2429FB810}"/>
              </a:ext>
            </a:extLst>
          </p:cNvPr>
          <p:cNvSpPr/>
          <p:nvPr/>
        </p:nvSpPr>
        <p:spPr>
          <a:xfrm>
            <a:off x="4018597" y="4091980"/>
            <a:ext cx="1226820" cy="693420"/>
          </a:xfrm>
          <a:prstGeom prst="rect">
            <a:avLst/>
          </a:prstGeom>
          <a:solidFill>
            <a:schemeClr val="accent6">
              <a:alpha val="25000"/>
            </a:schemeClr>
          </a:solidFill>
          <a:ln>
            <a:solidFill>
              <a:schemeClr val="accent6">
                <a:shade val="50000"/>
                <a:alpha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dirty="0" err="1">
                <a:latin typeface="Raleway Medium" pitchFamily="2" charset="0"/>
              </a:rPr>
              <a:t>Traditional</a:t>
            </a:r>
            <a:r>
              <a:rPr lang="es-ES" dirty="0">
                <a:latin typeface="Raleway Medium" pitchFamily="2" charset="0"/>
              </a:rPr>
              <a:t> MLC</a:t>
            </a:r>
            <a:endParaRPr lang="es-CL" dirty="0">
              <a:latin typeface="Raleway Medium" pitchFamily="2" charset="0"/>
            </a:endParaRPr>
          </a:p>
        </p:txBody>
      </p:sp>
      <p:sp>
        <p:nvSpPr>
          <p:cNvPr id="31" name="Rectangle 30">
            <a:extLst>
              <a:ext uri="{FF2B5EF4-FFF2-40B4-BE49-F238E27FC236}">
                <a16:creationId xmlns:a16="http://schemas.microsoft.com/office/drawing/2014/main" id="{A6E7A378-198E-28C0-4996-FBBF9C0FBD33}"/>
              </a:ext>
            </a:extLst>
          </p:cNvPr>
          <p:cNvSpPr/>
          <p:nvPr/>
        </p:nvSpPr>
        <p:spPr>
          <a:xfrm>
            <a:off x="1945957" y="4091980"/>
            <a:ext cx="1226820" cy="693420"/>
          </a:xfrm>
          <a:prstGeom prst="rect">
            <a:avLst/>
          </a:prstGeom>
          <a:solidFill>
            <a:schemeClr val="accent6">
              <a:alpha val="25000"/>
            </a:schemeClr>
          </a:solidFill>
          <a:ln>
            <a:solidFill>
              <a:schemeClr val="accent6">
                <a:shade val="50000"/>
                <a:alpha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dirty="0">
                <a:latin typeface="Raleway Medium" pitchFamily="2" charset="0"/>
              </a:rPr>
              <a:t>Extreme</a:t>
            </a:r>
          </a:p>
          <a:p>
            <a:pPr algn="ctr"/>
            <a:r>
              <a:rPr lang="es-ES" dirty="0">
                <a:latin typeface="Raleway Medium" pitchFamily="2" charset="0"/>
              </a:rPr>
              <a:t>MLC</a:t>
            </a:r>
            <a:endParaRPr lang="es-CL" dirty="0">
              <a:latin typeface="Raleway Medium" pitchFamily="2" charset="0"/>
            </a:endParaRPr>
          </a:p>
        </p:txBody>
      </p:sp>
      <p:sp>
        <p:nvSpPr>
          <p:cNvPr id="32" name="Rectangle 31">
            <a:extLst>
              <a:ext uri="{FF2B5EF4-FFF2-40B4-BE49-F238E27FC236}">
                <a16:creationId xmlns:a16="http://schemas.microsoft.com/office/drawing/2014/main" id="{F2D1C99A-02D3-9BC7-BDC9-4C9B34789859}"/>
              </a:ext>
            </a:extLst>
          </p:cNvPr>
          <p:cNvSpPr/>
          <p:nvPr/>
        </p:nvSpPr>
        <p:spPr>
          <a:xfrm>
            <a:off x="6472237" y="1760750"/>
            <a:ext cx="1226820" cy="693420"/>
          </a:xfrm>
          <a:prstGeom prst="rect">
            <a:avLst/>
          </a:prstGeom>
          <a:solidFill>
            <a:schemeClr val="accent6">
              <a:alpha val="25000"/>
            </a:schemeClr>
          </a:solidFill>
          <a:ln>
            <a:solidFill>
              <a:schemeClr val="accent6">
                <a:shade val="50000"/>
                <a:alpha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dirty="0">
                <a:latin typeface="Raleway Medium" pitchFamily="2" charset="0"/>
              </a:rPr>
              <a:t>Online</a:t>
            </a:r>
          </a:p>
          <a:p>
            <a:pPr algn="ctr"/>
            <a:r>
              <a:rPr lang="es-ES" dirty="0">
                <a:latin typeface="Raleway Medium" pitchFamily="2" charset="0"/>
              </a:rPr>
              <a:t>MLC</a:t>
            </a:r>
            <a:endParaRPr lang="es-CL" dirty="0">
              <a:latin typeface="Raleway Medium" pitchFamily="2" charset="0"/>
            </a:endParaRPr>
          </a:p>
        </p:txBody>
      </p:sp>
      <p:sp>
        <p:nvSpPr>
          <p:cNvPr id="33" name="Rectangle 32">
            <a:extLst>
              <a:ext uri="{FF2B5EF4-FFF2-40B4-BE49-F238E27FC236}">
                <a16:creationId xmlns:a16="http://schemas.microsoft.com/office/drawing/2014/main" id="{52836B4D-8F0E-3E5B-0445-348A8508591F}"/>
              </a:ext>
            </a:extLst>
          </p:cNvPr>
          <p:cNvSpPr/>
          <p:nvPr/>
        </p:nvSpPr>
        <p:spPr>
          <a:xfrm>
            <a:off x="5390197" y="3003310"/>
            <a:ext cx="1226820" cy="693420"/>
          </a:xfrm>
          <a:prstGeom prst="rect">
            <a:avLst/>
          </a:prstGeom>
          <a:solidFill>
            <a:schemeClr val="accent6"/>
          </a:solidFill>
          <a:ln>
            <a:solidFill>
              <a:schemeClr val="accent6">
                <a:shade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dirty="0">
                <a:latin typeface="Raleway Medium" pitchFamily="2" charset="0"/>
              </a:rPr>
              <a:t>MLC </a:t>
            </a:r>
            <a:r>
              <a:rPr lang="es-ES" dirty="0" err="1">
                <a:latin typeface="Raleway Medium" pitchFamily="2" charset="0"/>
              </a:rPr>
              <a:t>with</a:t>
            </a:r>
            <a:r>
              <a:rPr lang="es-ES" dirty="0">
                <a:latin typeface="Raleway Medium" pitchFamily="2" charset="0"/>
              </a:rPr>
              <a:t> </a:t>
            </a:r>
            <a:r>
              <a:rPr lang="es-ES" dirty="0" err="1">
                <a:latin typeface="Raleway Medium" pitchFamily="2" charset="0"/>
              </a:rPr>
              <a:t>Limited</a:t>
            </a:r>
            <a:r>
              <a:rPr lang="es-ES" dirty="0">
                <a:latin typeface="Raleway Medium" pitchFamily="2" charset="0"/>
              </a:rPr>
              <a:t> </a:t>
            </a:r>
            <a:r>
              <a:rPr lang="es-ES" dirty="0" err="1">
                <a:latin typeface="Raleway Medium" pitchFamily="2" charset="0"/>
              </a:rPr>
              <a:t>Supervision</a:t>
            </a:r>
            <a:endParaRPr lang="es-CL" dirty="0">
              <a:latin typeface="Raleway Medium" pitchFamily="2" charset="0"/>
            </a:endParaRPr>
          </a:p>
        </p:txBody>
      </p:sp>
      <p:cxnSp>
        <p:nvCxnSpPr>
          <p:cNvPr id="38" name="Straight Arrow Connector 37">
            <a:extLst>
              <a:ext uri="{FF2B5EF4-FFF2-40B4-BE49-F238E27FC236}">
                <a16:creationId xmlns:a16="http://schemas.microsoft.com/office/drawing/2014/main" id="{D5109DB1-78F9-B6CC-F13E-7185D40212CF}"/>
              </a:ext>
            </a:extLst>
          </p:cNvPr>
          <p:cNvCxnSpPr>
            <a:cxnSpLocks/>
            <a:stCxn id="19" idx="4"/>
            <a:endCxn id="33" idx="0"/>
          </p:cNvCxnSpPr>
          <p:nvPr/>
        </p:nvCxnSpPr>
        <p:spPr>
          <a:xfrm>
            <a:off x="4923472" y="2454170"/>
            <a:ext cx="1080135" cy="54914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06434E3-1FF5-48FB-CA6E-E24DFD31FC48}"/>
              </a:ext>
            </a:extLst>
          </p:cNvPr>
          <p:cNvCxnSpPr>
            <a:cxnSpLocks/>
            <a:stCxn id="26" idx="4"/>
            <a:endCxn id="31" idx="0"/>
          </p:cNvCxnSpPr>
          <p:nvPr/>
        </p:nvCxnSpPr>
        <p:spPr>
          <a:xfrm flipH="1">
            <a:off x="2559367" y="3696730"/>
            <a:ext cx="1107758" cy="395250"/>
          </a:xfrm>
          <a:prstGeom prst="straightConnector1">
            <a:avLst/>
          </a:prstGeom>
          <a:ln w="38100">
            <a:solidFill>
              <a:srgbClr val="92D050">
                <a:alpha val="25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B5952A5-8A90-174F-191F-825972DEA8FF}"/>
              </a:ext>
            </a:extLst>
          </p:cNvPr>
          <p:cNvCxnSpPr>
            <a:cxnSpLocks/>
            <a:stCxn id="26" idx="4"/>
            <a:endCxn id="28" idx="0"/>
          </p:cNvCxnSpPr>
          <p:nvPr/>
        </p:nvCxnSpPr>
        <p:spPr>
          <a:xfrm>
            <a:off x="3667125" y="3696730"/>
            <a:ext cx="964882" cy="395250"/>
          </a:xfrm>
          <a:prstGeom prst="straightConnector1">
            <a:avLst/>
          </a:prstGeom>
          <a:ln w="38100">
            <a:solidFill>
              <a:srgbClr val="C00000">
                <a:alpha val="25000"/>
              </a:srgb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8296758-FF2E-2134-2C5A-8868316EBB19}"/>
              </a:ext>
            </a:extLst>
          </p:cNvPr>
          <p:cNvSpPr txBox="1"/>
          <p:nvPr/>
        </p:nvSpPr>
        <p:spPr>
          <a:xfrm>
            <a:off x="8717200" y="4784999"/>
            <a:ext cx="300082" cy="246221"/>
          </a:xfrm>
          <a:prstGeom prst="rect">
            <a:avLst/>
          </a:prstGeom>
          <a:noFill/>
        </p:spPr>
        <p:txBody>
          <a:bodyPr wrap="none" rtlCol="0">
            <a:spAutoFit/>
          </a:bodyPr>
          <a:lstStyle/>
          <a:p>
            <a:r>
              <a:rPr lang="en-US" sz="1000" dirty="0">
                <a:latin typeface="Raleway Medium" pitchFamily="2" charset="0"/>
              </a:rPr>
              <a:t>11</a:t>
            </a:r>
            <a:endParaRPr lang="es-CL" sz="1000" dirty="0">
              <a:latin typeface="Raleway Medium" pitchFamily="2" charset="0"/>
            </a:endParaRPr>
          </a:p>
        </p:txBody>
      </p:sp>
    </p:spTree>
    <p:extLst>
      <p:ext uri="{BB962C8B-B14F-4D97-AF65-F5344CB8AC3E}">
        <p14:creationId xmlns:p14="http://schemas.microsoft.com/office/powerpoint/2010/main" val="2014942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5" name="Google Shape;392;p40">
            <a:extLst>
              <a:ext uri="{FF2B5EF4-FFF2-40B4-BE49-F238E27FC236}">
                <a16:creationId xmlns:a16="http://schemas.microsoft.com/office/drawing/2014/main" id="{FB000B31-5358-64F5-D93B-824F2CC2D647}"/>
              </a:ext>
            </a:extLst>
          </p:cNvPr>
          <p:cNvSpPr txBox="1">
            <a:spLocks/>
          </p:cNvSpPr>
          <p:nvPr/>
        </p:nvSpPr>
        <p:spPr>
          <a:xfrm>
            <a:off x="1292900" y="440650"/>
            <a:ext cx="40792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9pPr>
          </a:lstStyle>
          <a:p>
            <a:pPr algn="l"/>
            <a:r>
              <a:rPr lang="en" sz="1400" dirty="0"/>
              <a:t>2. </a:t>
            </a:r>
            <a:r>
              <a:rPr lang="es-ES" sz="1400" dirty="0"/>
              <a:t>CATEGORÍAS DE MLC</a:t>
            </a:r>
            <a:br>
              <a:rPr lang="es-CL" sz="1400" dirty="0"/>
            </a:br>
            <a:r>
              <a:rPr lang="es-CL" sz="1800" dirty="0">
                <a:solidFill>
                  <a:schemeClr val="accent3"/>
                </a:solidFill>
              </a:rPr>
              <a:t>MULTILABEL CLASSIFICATION WITH LIMITED SUPERVISION</a:t>
            </a:r>
            <a:endParaRPr lang="es-CL" sz="1400" dirty="0"/>
          </a:p>
        </p:txBody>
      </p:sp>
      <p:sp>
        <p:nvSpPr>
          <p:cNvPr id="25" name="TextBox 24">
            <a:extLst>
              <a:ext uri="{FF2B5EF4-FFF2-40B4-BE49-F238E27FC236}">
                <a16:creationId xmlns:a16="http://schemas.microsoft.com/office/drawing/2014/main" id="{72281E44-0EAB-144B-3563-12C675C15DB2}"/>
              </a:ext>
            </a:extLst>
          </p:cNvPr>
          <p:cNvSpPr txBox="1"/>
          <p:nvPr/>
        </p:nvSpPr>
        <p:spPr>
          <a:xfrm>
            <a:off x="806450" y="1358097"/>
            <a:ext cx="4279900" cy="1384995"/>
          </a:xfrm>
          <a:prstGeom prst="rect">
            <a:avLst/>
          </a:prstGeom>
          <a:noFill/>
        </p:spPr>
        <p:txBody>
          <a:bodyPr wrap="square">
            <a:spAutoFit/>
          </a:bodyPr>
          <a:lstStyle/>
          <a:p>
            <a:pPr marL="285750" indent="-285750">
              <a:buClr>
                <a:schemeClr val="accent1"/>
              </a:buClr>
              <a:buFont typeface="Arial" panose="020B0604020202020204" pitchFamily="34" charset="0"/>
              <a:buChar char="•"/>
            </a:pPr>
            <a:r>
              <a:rPr lang="es-ES" dirty="0">
                <a:solidFill>
                  <a:schemeClr val="accent1"/>
                </a:solidFill>
                <a:latin typeface="Raleway Medium" pitchFamily="2" charset="0"/>
              </a:rPr>
              <a:t>En la práctica, conseguir datos completamente etiquetados y sin error es sumamente costoso.</a:t>
            </a:r>
          </a:p>
          <a:p>
            <a:pPr marL="285750" indent="-285750">
              <a:buClr>
                <a:schemeClr val="accent1"/>
              </a:buClr>
              <a:buFont typeface="Arial" panose="020B0604020202020204" pitchFamily="34" charset="0"/>
              <a:buChar char="•"/>
            </a:pPr>
            <a:endParaRPr lang="es-ES" dirty="0">
              <a:solidFill>
                <a:schemeClr val="accent1"/>
              </a:solidFill>
              <a:latin typeface="Raleway Medium" pitchFamily="2" charset="0"/>
            </a:endParaRPr>
          </a:p>
          <a:p>
            <a:pPr marL="285750" indent="-285750">
              <a:buClr>
                <a:schemeClr val="accent1"/>
              </a:buClr>
              <a:buFont typeface="Arial" panose="020B0604020202020204" pitchFamily="34" charset="0"/>
              <a:buChar char="•"/>
            </a:pPr>
            <a:r>
              <a:rPr lang="es-ES" dirty="0">
                <a:solidFill>
                  <a:schemeClr val="accent1"/>
                </a:solidFill>
                <a:latin typeface="Raleway Medium" pitchFamily="2" charset="0"/>
              </a:rPr>
              <a:t>Distintos escenarios de </a:t>
            </a:r>
            <a:r>
              <a:rPr lang="es-ES" b="1" dirty="0">
                <a:solidFill>
                  <a:schemeClr val="accent3"/>
                </a:solidFill>
                <a:latin typeface="Raleway Medium" pitchFamily="2" charset="0"/>
              </a:rPr>
              <a:t>etiquetados incompletos o parcialmente correctos.</a:t>
            </a:r>
          </a:p>
        </p:txBody>
      </p:sp>
      <p:pic>
        <p:nvPicPr>
          <p:cNvPr id="44" name="Picture 4">
            <a:extLst>
              <a:ext uri="{FF2B5EF4-FFF2-40B4-BE49-F238E27FC236}">
                <a16:creationId xmlns:a16="http://schemas.microsoft.com/office/drawing/2014/main" id="{14E772D1-621F-7DF4-BA18-1699C41FEE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53" t="8146" r="76824" b="29538"/>
          <a:stretch/>
        </p:blipFill>
        <p:spPr bwMode="auto">
          <a:xfrm>
            <a:off x="7162800" y="1669549"/>
            <a:ext cx="1778000" cy="1720850"/>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Rounded Corners 44">
            <a:extLst>
              <a:ext uri="{FF2B5EF4-FFF2-40B4-BE49-F238E27FC236}">
                <a16:creationId xmlns:a16="http://schemas.microsoft.com/office/drawing/2014/main" id="{B91243BF-4B98-AABD-6A65-EB385D7D1E39}"/>
              </a:ext>
            </a:extLst>
          </p:cNvPr>
          <p:cNvSpPr/>
          <p:nvPr/>
        </p:nvSpPr>
        <p:spPr>
          <a:xfrm>
            <a:off x="5632450" y="3479800"/>
            <a:ext cx="469900" cy="184150"/>
          </a:xfrm>
          <a:prstGeom prst="roundRect">
            <a:avLst/>
          </a:prstGeom>
          <a:solidFill>
            <a:schemeClr val="accent6">
              <a:alpha val="50000"/>
            </a:schemeClr>
          </a:solidFill>
          <a:ln>
            <a:solidFill>
              <a:schemeClr val="accent6"/>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s-ES" sz="1050" dirty="0">
                <a:latin typeface="Raleway Medium" pitchFamily="2" charset="0"/>
              </a:rPr>
              <a:t>Cat</a:t>
            </a:r>
            <a:endParaRPr lang="es-CL" sz="1050" dirty="0">
              <a:latin typeface="Raleway Medium" pitchFamily="2" charset="0"/>
            </a:endParaRPr>
          </a:p>
        </p:txBody>
      </p:sp>
      <p:sp>
        <p:nvSpPr>
          <p:cNvPr id="47" name="Rectangle: Rounded Corners 46">
            <a:extLst>
              <a:ext uri="{FF2B5EF4-FFF2-40B4-BE49-F238E27FC236}">
                <a16:creationId xmlns:a16="http://schemas.microsoft.com/office/drawing/2014/main" id="{4A9EB788-632C-63DB-D81A-B3A677AE2F03}"/>
              </a:ext>
            </a:extLst>
          </p:cNvPr>
          <p:cNvSpPr/>
          <p:nvPr/>
        </p:nvSpPr>
        <p:spPr>
          <a:xfrm>
            <a:off x="6172200" y="3479800"/>
            <a:ext cx="628650" cy="184150"/>
          </a:xfrm>
          <a:prstGeom prst="roundRect">
            <a:avLst/>
          </a:prstGeom>
          <a:solidFill>
            <a:schemeClr val="accent6">
              <a:alpha val="50000"/>
            </a:schemeClr>
          </a:solidFill>
          <a:ln>
            <a:solidFill>
              <a:schemeClr val="accent6"/>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s-ES" sz="1050" dirty="0" err="1">
                <a:latin typeface="Raleway Medium" pitchFamily="2" charset="0"/>
              </a:rPr>
              <a:t>Plants</a:t>
            </a:r>
            <a:endParaRPr lang="es-CL" sz="1050" dirty="0">
              <a:latin typeface="Raleway Medium" pitchFamily="2" charset="0"/>
            </a:endParaRPr>
          </a:p>
        </p:txBody>
      </p:sp>
      <p:sp>
        <p:nvSpPr>
          <p:cNvPr id="49" name="Rectangle: Rounded Corners 48">
            <a:extLst>
              <a:ext uri="{FF2B5EF4-FFF2-40B4-BE49-F238E27FC236}">
                <a16:creationId xmlns:a16="http://schemas.microsoft.com/office/drawing/2014/main" id="{1A98F707-61A9-C75E-F0A3-34102C098092}"/>
              </a:ext>
            </a:extLst>
          </p:cNvPr>
          <p:cNvSpPr/>
          <p:nvPr/>
        </p:nvSpPr>
        <p:spPr>
          <a:xfrm>
            <a:off x="7499350" y="3479800"/>
            <a:ext cx="469900" cy="184150"/>
          </a:xfrm>
          <a:prstGeom prst="roundRect">
            <a:avLst/>
          </a:prstGeom>
          <a:solidFill>
            <a:schemeClr val="accent6">
              <a:alpha val="50000"/>
            </a:schemeClr>
          </a:solidFill>
          <a:ln>
            <a:solidFill>
              <a:schemeClr val="accent6"/>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s-ES" sz="1050" dirty="0" err="1">
                <a:latin typeface="Raleway Medium" pitchFamily="2" charset="0"/>
              </a:rPr>
              <a:t>Dog</a:t>
            </a:r>
            <a:endParaRPr lang="es-CL" sz="1050" dirty="0">
              <a:latin typeface="Raleway Medium" pitchFamily="2" charset="0"/>
            </a:endParaRPr>
          </a:p>
        </p:txBody>
      </p:sp>
      <p:sp>
        <p:nvSpPr>
          <p:cNvPr id="50" name="Rectangle: Rounded Corners 49">
            <a:extLst>
              <a:ext uri="{FF2B5EF4-FFF2-40B4-BE49-F238E27FC236}">
                <a16:creationId xmlns:a16="http://schemas.microsoft.com/office/drawing/2014/main" id="{196F3ADC-A722-819B-3EBF-DDEAF15E7B44}"/>
              </a:ext>
            </a:extLst>
          </p:cNvPr>
          <p:cNvSpPr/>
          <p:nvPr/>
        </p:nvSpPr>
        <p:spPr>
          <a:xfrm>
            <a:off x="8039100" y="3479800"/>
            <a:ext cx="628650" cy="184150"/>
          </a:xfrm>
          <a:prstGeom prst="roundRect">
            <a:avLst/>
          </a:prstGeom>
          <a:solidFill>
            <a:schemeClr val="accent6">
              <a:alpha val="50000"/>
            </a:schemeClr>
          </a:solidFill>
          <a:ln>
            <a:solidFill>
              <a:schemeClr val="accent6"/>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s-ES" sz="1050" dirty="0" err="1">
                <a:latin typeface="Raleway Medium" pitchFamily="2" charset="0"/>
              </a:rPr>
              <a:t>Plants</a:t>
            </a:r>
            <a:endParaRPr lang="es-CL" sz="1050" dirty="0">
              <a:latin typeface="Raleway Medium" pitchFamily="2" charset="0"/>
            </a:endParaRPr>
          </a:p>
        </p:txBody>
      </p:sp>
      <p:pic>
        <p:nvPicPr>
          <p:cNvPr id="9220" name="Picture 4" descr="6 steps to keeping your cat away from your house plants | Daily Sabah">
            <a:extLst>
              <a:ext uri="{FF2B5EF4-FFF2-40B4-BE49-F238E27FC236}">
                <a16:creationId xmlns:a16="http://schemas.microsoft.com/office/drawing/2014/main" id="{3B013AA9-C85C-769D-D314-8190552AD1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1300" y="1672305"/>
            <a:ext cx="1778000" cy="172550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02016F4-8E48-DD2C-2AE1-99A4310D58FB}"/>
              </a:ext>
            </a:extLst>
          </p:cNvPr>
          <p:cNvSpPr txBox="1"/>
          <p:nvPr/>
        </p:nvSpPr>
        <p:spPr>
          <a:xfrm>
            <a:off x="0" y="4804946"/>
            <a:ext cx="5071110" cy="338554"/>
          </a:xfrm>
          <a:prstGeom prst="rect">
            <a:avLst/>
          </a:prstGeom>
          <a:noFill/>
        </p:spPr>
        <p:txBody>
          <a:bodyPr wrap="square">
            <a:spAutoFit/>
          </a:bodyPr>
          <a:lstStyle/>
          <a:p>
            <a:r>
              <a:rPr lang="es-CL" sz="800" dirty="0">
                <a:solidFill>
                  <a:schemeClr val="bg1">
                    <a:lumMod val="50000"/>
                  </a:schemeClr>
                </a:solidFill>
                <a:latin typeface="Raleway Medium" pitchFamily="2" charset="0"/>
              </a:rPr>
              <a:t>Liu W., Wang H., Shen X., Tsang I. "</a:t>
            </a:r>
            <a:r>
              <a:rPr lang="es-CL" sz="800" dirty="0" err="1">
                <a:solidFill>
                  <a:schemeClr val="bg1">
                    <a:lumMod val="50000"/>
                  </a:schemeClr>
                </a:solidFill>
                <a:latin typeface="Raleway Medium" pitchFamily="2" charset="0"/>
              </a:rPr>
              <a:t>The</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Emerging</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Trends</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of</a:t>
            </a:r>
            <a:r>
              <a:rPr lang="es-CL" sz="800" dirty="0">
                <a:solidFill>
                  <a:schemeClr val="bg1">
                    <a:lumMod val="50000"/>
                  </a:schemeClr>
                </a:solidFill>
                <a:latin typeface="Raleway Medium" pitchFamily="2" charset="0"/>
              </a:rPr>
              <a:t> Multi-</a:t>
            </a:r>
            <a:r>
              <a:rPr lang="es-CL" sz="800" dirty="0" err="1">
                <a:solidFill>
                  <a:schemeClr val="bg1">
                    <a:lumMod val="50000"/>
                  </a:schemeClr>
                </a:solidFill>
                <a:latin typeface="Raleway Medium" pitchFamily="2" charset="0"/>
              </a:rPr>
              <a:t>Label</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Learning</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To</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appear</a:t>
            </a:r>
            <a:r>
              <a:rPr lang="es-CL" sz="800" dirty="0">
                <a:solidFill>
                  <a:schemeClr val="bg1">
                    <a:lumMod val="50000"/>
                  </a:schemeClr>
                </a:solidFill>
                <a:latin typeface="Raleway Medium" pitchFamily="2" charset="0"/>
              </a:rPr>
              <a:t> in IEEE </a:t>
            </a:r>
            <a:r>
              <a:rPr lang="es-CL" sz="800" dirty="0" err="1">
                <a:solidFill>
                  <a:schemeClr val="bg1">
                    <a:lumMod val="50000"/>
                  </a:schemeClr>
                </a:solidFill>
                <a:latin typeface="Raleway Medium" pitchFamily="2" charset="0"/>
              </a:rPr>
              <a:t>Transactions</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on</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Pattern</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Analysis</a:t>
            </a:r>
            <a:r>
              <a:rPr lang="es-CL" sz="800" dirty="0">
                <a:solidFill>
                  <a:schemeClr val="bg1">
                    <a:lumMod val="50000"/>
                  </a:schemeClr>
                </a:solidFill>
                <a:latin typeface="Raleway Medium" pitchFamily="2" charset="0"/>
              </a:rPr>
              <a:t> &amp; Machine </a:t>
            </a:r>
            <a:r>
              <a:rPr lang="es-CL" sz="800" dirty="0" err="1">
                <a:solidFill>
                  <a:schemeClr val="bg1">
                    <a:lumMod val="50000"/>
                  </a:schemeClr>
                </a:solidFill>
                <a:latin typeface="Raleway Medium" pitchFamily="2" charset="0"/>
              </a:rPr>
              <a:t>Intelligence</a:t>
            </a:r>
            <a:r>
              <a:rPr lang="es-CL" sz="800" dirty="0">
                <a:solidFill>
                  <a:schemeClr val="bg1">
                    <a:lumMod val="50000"/>
                  </a:schemeClr>
                </a:solidFill>
                <a:latin typeface="Raleway Medium" pitchFamily="2" charset="0"/>
              </a:rPr>
              <a:t>. DOI: 10.1109/TPAMI.2021.3119334</a:t>
            </a:r>
          </a:p>
        </p:txBody>
      </p:sp>
      <p:sp>
        <p:nvSpPr>
          <p:cNvPr id="14" name="TextBox 13">
            <a:extLst>
              <a:ext uri="{FF2B5EF4-FFF2-40B4-BE49-F238E27FC236}">
                <a16:creationId xmlns:a16="http://schemas.microsoft.com/office/drawing/2014/main" id="{C4482CCB-22D4-598A-6246-67650728D5AD}"/>
              </a:ext>
            </a:extLst>
          </p:cNvPr>
          <p:cNvSpPr txBox="1"/>
          <p:nvPr/>
        </p:nvSpPr>
        <p:spPr>
          <a:xfrm>
            <a:off x="8717200" y="4784999"/>
            <a:ext cx="311304" cy="246221"/>
          </a:xfrm>
          <a:prstGeom prst="rect">
            <a:avLst/>
          </a:prstGeom>
          <a:noFill/>
        </p:spPr>
        <p:txBody>
          <a:bodyPr wrap="none" rtlCol="0">
            <a:spAutoFit/>
          </a:bodyPr>
          <a:lstStyle/>
          <a:p>
            <a:r>
              <a:rPr lang="en-US" sz="1000" dirty="0">
                <a:latin typeface="Raleway Medium" pitchFamily="2" charset="0"/>
              </a:rPr>
              <a:t>12</a:t>
            </a:r>
            <a:endParaRPr lang="es-CL" sz="1000" dirty="0">
              <a:latin typeface="Raleway Medium" pitchFamily="2" charset="0"/>
            </a:endParaRPr>
          </a:p>
        </p:txBody>
      </p:sp>
    </p:spTree>
    <p:extLst>
      <p:ext uri="{BB962C8B-B14F-4D97-AF65-F5344CB8AC3E}">
        <p14:creationId xmlns:p14="http://schemas.microsoft.com/office/powerpoint/2010/main" val="2649032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xEl>
                                              <p:pRg st="2" end="2"/>
                                            </p:txEl>
                                          </p:spTgt>
                                        </p:tgtEl>
                                        <p:attrNameLst>
                                          <p:attrName>style.visibility</p:attrName>
                                        </p:attrNameLst>
                                      </p:cBhvr>
                                      <p:to>
                                        <p:strVal val="visible"/>
                                      </p:to>
                                    </p:set>
                                    <p:animEffect transition="in" filter="fade">
                                      <p:cBhvr>
                                        <p:cTn id="12" dur="500"/>
                                        <p:tgtEl>
                                          <p:spTgt spid="2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fade">
                                      <p:cBhvr>
                                        <p:cTn id="23" dur="500"/>
                                        <p:tgtEl>
                                          <p:spTgt spid="4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500"/>
                                        <p:tgtEl>
                                          <p:spTgt spid="50"/>
                                        </p:tgtEl>
                                      </p:cBhvr>
                                    </p:animEffect>
                                  </p:childTnLst>
                                </p:cTn>
                              </p:par>
                              <p:par>
                                <p:cTn id="30" presetID="10" presetClass="entr" presetSubtype="0" fill="hold" nodeType="withEffect">
                                  <p:stCondLst>
                                    <p:cond delay="0"/>
                                  </p:stCondLst>
                                  <p:childTnLst>
                                    <p:set>
                                      <p:cBhvr>
                                        <p:cTn id="31" dur="1" fill="hold">
                                          <p:stCondLst>
                                            <p:cond delay="0"/>
                                          </p:stCondLst>
                                        </p:cTn>
                                        <p:tgtEl>
                                          <p:spTgt spid="9220"/>
                                        </p:tgtEl>
                                        <p:attrNameLst>
                                          <p:attrName>style.visibility</p:attrName>
                                        </p:attrNameLst>
                                      </p:cBhvr>
                                      <p:to>
                                        <p:strVal val="visible"/>
                                      </p:to>
                                    </p:set>
                                    <p:animEffect transition="in" filter="fade">
                                      <p:cBhvr>
                                        <p:cTn id="32" dur="500"/>
                                        <p:tgtEl>
                                          <p:spTgt spid="9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7" grpId="0" animBg="1"/>
      <p:bldP spid="49" grpId="0" animBg="1"/>
      <p:bldP spid="5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5" name="Google Shape;392;p40">
            <a:extLst>
              <a:ext uri="{FF2B5EF4-FFF2-40B4-BE49-F238E27FC236}">
                <a16:creationId xmlns:a16="http://schemas.microsoft.com/office/drawing/2014/main" id="{FB000B31-5358-64F5-D93B-824F2CC2D647}"/>
              </a:ext>
            </a:extLst>
          </p:cNvPr>
          <p:cNvSpPr txBox="1">
            <a:spLocks/>
          </p:cNvSpPr>
          <p:nvPr/>
        </p:nvSpPr>
        <p:spPr>
          <a:xfrm>
            <a:off x="1292900" y="440650"/>
            <a:ext cx="40792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9pPr>
          </a:lstStyle>
          <a:p>
            <a:pPr algn="l"/>
            <a:r>
              <a:rPr lang="en" sz="1400" dirty="0"/>
              <a:t>2. </a:t>
            </a:r>
            <a:r>
              <a:rPr lang="es-ES" sz="1400" dirty="0"/>
              <a:t>CATEGORÍAS DE MLC</a:t>
            </a:r>
            <a:br>
              <a:rPr lang="es-CL" sz="1400" dirty="0"/>
            </a:br>
            <a:r>
              <a:rPr lang="es-CL" sz="1800" dirty="0">
                <a:solidFill>
                  <a:schemeClr val="accent3"/>
                </a:solidFill>
              </a:rPr>
              <a:t>MULTILABEL CLASSIFICATION WITH LIMITED SUPERVISION</a:t>
            </a:r>
            <a:endParaRPr lang="es-CL" sz="1400" dirty="0"/>
          </a:p>
        </p:txBody>
      </p:sp>
      <p:sp>
        <p:nvSpPr>
          <p:cNvPr id="25" name="TextBox 24">
            <a:extLst>
              <a:ext uri="{FF2B5EF4-FFF2-40B4-BE49-F238E27FC236}">
                <a16:creationId xmlns:a16="http://schemas.microsoft.com/office/drawing/2014/main" id="{72281E44-0EAB-144B-3563-12C675C15DB2}"/>
              </a:ext>
            </a:extLst>
          </p:cNvPr>
          <p:cNvSpPr txBox="1"/>
          <p:nvPr/>
        </p:nvSpPr>
        <p:spPr>
          <a:xfrm>
            <a:off x="806450" y="1358097"/>
            <a:ext cx="4279900" cy="1384995"/>
          </a:xfrm>
          <a:prstGeom prst="rect">
            <a:avLst/>
          </a:prstGeom>
          <a:noFill/>
        </p:spPr>
        <p:txBody>
          <a:bodyPr wrap="square">
            <a:spAutoFit/>
          </a:bodyPr>
          <a:lstStyle/>
          <a:p>
            <a:pPr marL="285750" indent="-285750">
              <a:buClr>
                <a:schemeClr val="accent1"/>
              </a:buClr>
              <a:buFont typeface="Arial" panose="020B0604020202020204" pitchFamily="34" charset="0"/>
              <a:buChar char="•"/>
            </a:pPr>
            <a:r>
              <a:rPr lang="es-ES" dirty="0">
                <a:solidFill>
                  <a:schemeClr val="accent1"/>
                </a:solidFill>
                <a:latin typeface="Raleway Medium" pitchFamily="2" charset="0"/>
              </a:rPr>
              <a:t>En la práctica, conseguir datos completamente etiquetados y sin error es sumamente costoso.</a:t>
            </a:r>
          </a:p>
          <a:p>
            <a:pPr marL="285750" indent="-285750">
              <a:buClr>
                <a:schemeClr val="accent1"/>
              </a:buClr>
              <a:buFont typeface="Arial" panose="020B0604020202020204" pitchFamily="34" charset="0"/>
              <a:buChar char="•"/>
            </a:pPr>
            <a:endParaRPr lang="es-ES" dirty="0">
              <a:solidFill>
                <a:schemeClr val="accent1"/>
              </a:solidFill>
              <a:latin typeface="Raleway Medium" pitchFamily="2" charset="0"/>
            </a:endParaRPr>
          </a:p>
          <a:p>
            <a:pPr marL="285750" indent="-285750">
              <a:buClr>
                <a:schemeClr val="accent1"/>
              </a:buClr>
              <a:buFont typeface="Arial" panose="020B0604020202020204" pitchFamily="34" charset="0"/>
              <a:buChar char="•"/>
            </a:pPr>
            <a:r>
              <a:rPr lang="es-ES" dirty="0">
                <a:solidFill>
                  <a:schemeClr val="accent1"/>
                </a:solidFill>
                <a:latin typeface="Raleway Medium" pitchFamily="2" charset="0"/>
              </a:rPr>
              <a:t>Distintos escenarios de </a:t>
            </a:r>
            <a:r>
              <a:rPr lang="es-ES" b="1" dirty="0">
                <a:solidFill>
                  <a:schemeClr val="accent3"/>
                </a:solidFill>
                <a:latin typeface="Raleway Medium" pitchFamily="2" charset="0"/>
              </a:rPr>
              <a:t>etiquetados incompletos o parcialmente correctos.</a:t>
            </a:r>
          </a:p>
        </p:txBody>
      </p:sp>
      <p:sp>
        <p:nvSpPr>
          <p:cNvPr id="27" name="TextBox 26">
            <a:extLst>
              <a:ext uri="{FF2B5EF4-FFF2-40B4-BE49-F238E27FC236}">
                <a16:creationId xmlns:a16="http://schemas.microsoft.com/office/drawing/2014/main" id="{2D069752-8EBC-FA7E-F9B2-6292D54E1D24}"/>
              </a:ext>
            </a:extLst>
          </p:cNvPr>
          <p:cNvSpPr txBox="1"/>
          <p:nvPr/>
        </p:nvSpPr>
        <p:spPr>
          <a:xfrm>
            <a:off x="1219200" y="2800698"/>
            <a:ext cx="3689350" cy="377667"/>
          </a:xfrm>
          <a:prstGeom prst="rect">
            <a:avLst/>
          </a:prstGeom>
          <a:noFill/>
        </p:spPr>
        <p:txBody>
          <a:bodyPr wrap="square">
            <a:spAutoFit/>
          </a:bodyPr>
          <a:lstStyle/>
          <a:p>
            <a:pPr marL="285750" indent="-285750" algn="l">
              <a:lnSpc>
                <a:spcPct val="150000"/>
              </a:lnSpc>
              <a:buClr>
                <a:schemeClr val="accent1"/>
              </a:buClr>
              <a:buFont typeface="Wingdings" panose="05000000000000000000" pitchFamily="2" charset="2"/>
              <a:buChar char="§"/>
            </a:pPr>
            <a:r>
              <a:rPr lang="es-ES" dirty="0">
                <a:solidFill>
                  <a:schemeClr val="accent1"/>
                </a:solidFill>
                <a:latin typeface="Raleway Medium" pitchFamily="2" charset="0"/>
              </a:rPr>
              <a:t>MLC </a:t>
            </a:r>
            <a:r>
              <a:rPr lang="es-ES" dirty="0" err="1">
                <a:solidFill>
                  <a:schemeClr val="accent1"/>
                </a:solidFill>
                <a:latin typeface="Raleway Medium" pitchFamily="2" charset="0"/>
              </a:rPr>
              <a:t>with</a:t>
            </a:r>
            <a:r>
              <a:rPr lang="es-ES" dirty="0">
                <a:solidFill>
                  <a:schemeClr val="accent1"/>
                </a:solidFill>
                <a:latin typeface="Raleway Medium" pitchFamily="2" charset="0"/>
              </a:rPr>
              <a:t> </a:t>
            </a:r>
            <a:r>
              <a:rPr lang="es-ES" dirty="0" err="1">
                <a:solidFill>
                  <a:schemeClr val="accent1"/>
                </a:solidFill>
                <a:latin typeface="Raleway Medium" pitchFamily="2" charset="0"/>
              </a:rPr>
              <a:t>Missing</a:t>
            </a:r>
            <a:r>
              <a:rPr lang="es-ES" dirty="0">
                <a:solidFill>
                  <a:schemeClr val="accent1"/>
                </a:solidFill>
                <a:latin typeface="Raleway Medium" pitchFamily="2" charset="0"/>
              </a:rPr>
              <a:t> </a:t>
            </a:r>
            <a:r>
              <a:rPr lang="es-ES" dirty="0" err="1">
                <a:solidFill>
                  <a:schemeClr val="accent1"/>
                </a:solidFill>
                <a:latin typeface="Raleway Medium" pitchFamily="2" charset="0"/>
              </a:rPr>
              <a:t>Labels</a:t>
            </a:r>
            <a:r>
              <a:rPr lang="es-ES" dirty="0">
                <a:solidFill>
                  <a:schemeClr val="accent1"/>
                </a:solidFill>
                <a:latin typeface="Raleway Medium" pitchFamily="2" charset="0"/>
              </a:rPr>
              <a:t> (MLML)</a:t>
            </a:r>
          </a:p>
        </p:txBody>
      </p:sp>
      <p:pic>
        <p:nvPicPr>
          <p:cNvPr id="44" name="Picture 4">
            <a:extLst>
              <a:ext uri="{FF2B5EF4-FFF2-40B4-BE49-F238E27FC236}">
                <a16:creationId xmlns:a16="http://schemas.microsoft.com/office/drawing/2014/main" id="{14E772D1-621F-7DF4-BA18-1699C41FEE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53" t="8146" r="76824" b="29538"/>
          <a:stretch/>
        </p:blipFill>
        <p:spPr bwMode="auto">
          <a:xfrm>
            <a:off x="7162800" y="1669549"/>
            <a:ext cx="1778000" cy="1720850"/>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Rounded Corners 44">
            <a:extLst>
              <a:ext uri="{FF2B5EF4-FFF2-40B4-BE49-F238E27FC236}">
                <a16:creationId xmlns:a16="http://schemas.microsoft.com/office/drawing/2014/main" id="{B91243BF-4B98-AABD-6A65-EB385D7D1E39}"/>
              </a:ext>
            </a:extLst>
          </p:cNvPr>
          <p:cNvSpPr/>
          <p:nvPr/>
        </p:nvSpPr>
        <p:spPr>
          <a:xfrm>
            <a:off x="5632450" y="3479800"/>
            <a:ext cx="469900" cy="184150"/>
          </a:xfrm>
          <a:prstGeom prst="roundRect">
            <a:avLst/>
          </a:prstGeom>
          <a:solidFill>
            <a:schemeClr val="bg1">
              <a:lumMod val="75000"/>
              <a:alpha val="50000"/>
            </a:schemeClr>
          </a:solidFill>
          <a:ln>
            <a:solidFill>
              <a:schemeClr val="bg1">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s-ES" sz="1050" dirty="0"/>
              <a:t>Cat</a:t>
            </a:r>
            <a:endParaRPr lang="es-CL" sz="1050" dirty="0"/>
          </a:p>
        </p:txBody>
      </p:sp>
      <p:sp>
        <p:nvSpPr>
          <p:cNvPr id="47" name="Rectangle: Rounded Corners 46">
            <a:extLst>
              <a:ext uri="{FF2B5EF4-FFF2-40B4-BE49-F238E27FC236}">
                <a16:creationId xmlns:a16="http://schemas.microsoft.com/office/drawing/2014/main" id="{4A9EB788-632C-63DB-D81A-B3A677AE2F03}"/>
              </a:ext>
            </a:extLst>
          </p:cNvPr>
          <p:cNvSpPr/>
          <p:nvPr/>
        </p:nvSpPr>
        <p:spPr>
          <a:xfrm>
            <a:off x="6172200" y="3479800"/>
            <a:ext cx="628650" cy="184150"/>
          </a:xfrm>
          <a:prstGeom prst="roundRect">
            <a:avLst/>
          </a:prstGeom>
          <a:solidFill>
            <a:schemeClr val="accent6">
              <a:alpha val="50000"/>
            </a:schemeClr>
          </a:solidFill>
          <a:ln>
            <a:solidFill>
              <a:schemeClr val="accent6"/>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s-ES" sz="1050" dirty="0" err="1"/>
              <a:t>Plants</a:t>
            </a:r>
            <a:endParaRPr lang="es-CL" sz="1050" dirty="0"/>
          </a:p>
        </p:txBody>
      </p:sp>
      <p:sp>
        <p:nvSpPr>
          <p:cNvPr id="49" name="Rectangle: Rounded Corners 48">
            <a:extLst>
              <a:ext uri="{FF2B5EF4-FFF2-40B4-BE49-F238E27FC236}">
                <a16:creationId xmlns:a16="http://schemas.microsoft.com/office/drawing/2014/main" id="{1A98F707-61A9-C75E-F0A3-34102C098092}"/>
              </a:ext>
            </a:extLst>
          </p:cNvPr>
          <p:cNvSpPr/>
          <p:nvPr/>
        </p:nvSpPr>
        <p:spPr>
          <a:xfrm>
            <a:off x="7499350" y="3479800"/>
            <a:ext cx="469900" cy="184150"/>
          </a:xfrm>
          <a:prstGeom prst="roundRect">
            <a:avLst/>
          </a:prstGeom>
          <a:solidFill>
            <a:schemeClr val="accent6">
              <a:alpha val="50000"/>
            </a:schemeClr>
          </a:solidFill>
          <a:ln>
            <a:solidFill>
              <a:schemeClr val="accent6"/>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s-ES" sz="1050" dirty="0" err="1"/>
              <a:t>Dog</a:t>
            </a:r>
            <a:endParaRPr lang="es-CL" sz="1050" dirty="0"/>
          </a:p>
        </p:txBody>
      </p:sp>
      <p:sp>
        <p:nvSpPr>
          <p:cNvPr id="50" name="Rectangle: Rounded Corners 49">
            <a:extLst>
              <a:ext uri="{FF2B5EF4-FFF2-40B4-BE49-F238E27FC236}">
                <a16:creationId xmlns:a16="http://schemas.microsoft.com/office/drawing/2014/main" id="{196F3ADC-A722-819B-3EBF-DDEAF15E7B44}"/>
              </a:ext>
            </a:extLst>
          </p:cNvPr>
          <p:cNvSpPr/>
          <p:nvPr/>
        </p:nvSpPr>
        <p:spPr>
          <a:xfrm>
            <a:off x="8039100" y="3479800"/>
            <a:ext cx="628650" cy="184150"/>
          </a:xfrm>
          <a:prstGeom prst="roundRect">
            <a:avLst/>
          </a:prstGeom>
          <a:solidFill>
            <a:schemeClr val="bg1">
              <a:lumMod val="75000"/>
              <a:alpha val="50000"/>
            </a:schemeClr>
          </a:solidFill>
          <a:ln>
            <a:solidFill>
              <a:schemeClr val="bg1">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s-ES" sz="1050" dirty="0" err="1"/>
              <a:t>Plants</a:t>
            </a:r>
            <a:endParaRPr lang="es-CL" sz="1050" dirty="0"/>
          </a:p>
        </p:txBody>
      </p:sp>
      <p:pic>
        <p:nvPicPr>
          <p:cNvPr id="9220" name="Picture 4" descr="6 steps to keeping your cat away from your house plants | Daily Sabah">
            <a:extLst>
              <a:ext uri="{FF2B5EF4-FFF2-40B4-BE49-F238E27FC236}">
                <a16:creationId xmlns:a16="http://schemas.microsoft.com/office/drawing/2014/main" id="{3B013AA9-C85C-769D-D314-8190552AD1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1300" y="1672305"/>
            <a:ext cx="1778000" cy="172550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7EE86E9-AFFA-0E98-D78C-AB2EEA4C17A5}"/>
              </a:ext>
            </a:extLst>
          </p:cNvPr>
          <p:cNvSpPr txBox="1"/>
          <p:nvPr/>
        </p:nvSpPr>
        <p:spPr>
          <a:xfrm>
            <a:off x="0" y="4804946"/>
            <a:ext cx="5071110" cy="338554"/>
          </a:xfrm>
          <a:prstGeom prst="rect">
            <a:avLst/>
          </a:prstGeom>
          <a:noFill/>
        </p:spPr>
        <p:txBody>
          <a:bodyPr wrap="square">
            <a:spAutoFit/>
          </a:bodyPr>
          <a:lstStyle/>
          <a:p>
            <a:r>
              <a:rPr lang="es-CL" sz="800" dirty="0">
                <a:solidFill>
                  <a:schemeClr val="bg1">
                    <a:lumMod val="50000"/>
                  </a:schemeClr>
                </a:solidFill>
                <a:latin typeface="Raleway Medium" pitchFamily="2" charset="0"/>
              </a:rPr>
              <a:t>Liu W., Wang H., Shen X., Tsang I. "</a:t>
            </a:r>
            <a:r>
              <a:rPr lang="es-CL" sz="800" dirty="0" err="1">
                <a:solidFill>
                  <a:schemeClr val="bg1">
                    <a:lumMod val="50000"/>
                  </a:schemeClr>
                </a:solidFill>
                <a:latin typeface="Raleway Medium" pitchFamily="2" charset="0"/>
              </a:rPr>
              <a:t>The</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Emerging</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Trends</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of</a:t>
            </a:r>
            <a:r>
              <a:rPr lang="es-CL" sz="800" dirty="0">
                <a:solidFill>
                  <a:schemeClr val="bg1">
                    <a:lumMod val="50000"/>
                  </a:schemeClr>
                </a:solidFill>
                <a:latin typeface="Raleway Medium" pitchFamily="2" charset="0"/>
              </a:rPr>
              <a:t> Multi-</a:t>
            </a:r>
            <a:r>
              <a:rPr lang="es-CL" sz="800" dirty="0" err="1">
                <a:solidFill>
                  <a:schemeClr val="bg1">
                    <a:lumMod val="50000"/>
                  </a:schemeClr>
                </a:solidFill>
                <a:latin typeface="Raleway Medium" pitchFamily="2" charset="0"/>
              </a:rPr>
              <a:t>Label</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Learning</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To</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appear</a:t>
            </a:r>
            <a:r>
              <a:rPr lang="es-CL" sz="800" dirty="0">
                <a:solidFill>
                  <a:schemeClr val="bg1">
                    <a:lumMod val="50000"/>
                  </a:schemeClr>
                </a:solidFill>
                <a:latin typeface="Raleway Medium" pitchFamily="2" charset="0"/>
              </a:rPr>
              <a:t> in IEEE </a:t>
            </a:r>
            <a:r>
              <a:rPr lang="es-CL" sz="800" dirty="0" err="1">
                <a:solidFill>
                  <a:schemeClr val="bg1">
                    <a:lumMod val="50000"/>
                  </a:schemeClr>
                </a:solidFill>
                <a:latin typeface="Raleway Medium" pitchFamily="2" charset="0"/>
              </a:rPr>
              <a:t>Transactions</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on</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Pattern</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Analysis</a:t>
            </a:r>
            <a:r>
              <a:rPr lang="es-CL" sz="800" dirty="0">
                <a:solidFill>
                  <a:schemeClr val="bg1">
                    <a:lumMod val="50000"/>
                  </a:schemeClr>
                </a:solidFill>
                <a:latin typeface="Raleway Medium" pitchFamily="2" charset="0"/>
              </a:rPr>
              <a:t> &amp; Machine </a:t>
            </a:r>
            <a:r>
              <a:rPr lang="es-CL" sz="800" dirty="0" err="1">
                <a:solidFill>
                  <a:schemeClr val="bg1">
                    <a:lumMod val="50000"/>
                  </a:schemeClr>
                </a:solidFill>
                <a:latin typeface="Raleway Medium" pitchFamily="2" charset="0"/>
              </a:rPr>
              <a:t>Intelligence</a:t>
            </a:r>
            <a:r>
              <a:rPr lang="es-CL" sz="800" dirty="0">
                <a:solidFill>
                  <a:schemeClr val="bg1">
                    <a:lumMod val="50000"/>
                  </a:schemeClr>
                </a:solidFill>
                <a:latin typeface="Raleway Medium" pitchFamily="2" charset="0"/>
              </a:rPr>
              <a:t>. DOI: 10.1109/TPAMI.2021.3119334</a:t>
            </a:r>
          </a:p>
        </p:txBody>
      </p:sp>
      <p:sp>
        <p:nvSpPr>
          <p:cNvPr id="12" name="TextBox 11">
            <a:extLst>
              <a:ext uri="{FF2B5EF4-FFF2-40B4-BE49-F238E27FC236}">
                <a16:creationId xmlns:a16="http://schemas.microsoft.com/office/drawing/2014/main" id="{1612F27B-8334-DDC3-7384-557C697C5F25}"/>
              </a:ext>
            </a:extLst>
          </p:cNvPr>
          <p:cNvSpPr txBox="1"/>
          <p:nvPr/>
        </p:nvSpPr>
        <p:spPr>
          <a:xfrm>
            <a:off x="8717200" y="4784999"/>
            <a:ext cx="311304" cy="246221"/>
          </a:xfrm>
          <a:prstGeom prst="rect">
            <a:avLst/>
          </a:prstGeom>
          <a:noFill/>
        </p:spPr>
        <p:txBody>
          <a:bodyPr wrap="none" rtlCol="0">
            <a:spAutoFit/>
          </a:bodyPr>
          <a:lstStyle/>
          <a:p>
            <a:r>
              <a:rPr lang="en-US" sz="1000" dirty="0">
                <a:latin typeface="Raleway Medium" pitchFamily="2" charset="0"/>
              </a:rPr>
              <a:t>12</a:t>
            </a:r>
            <a:endParaRPr lang="es-CL" sz="1000" dirty="0">
              <a:latin typeface="Raleway Medium" pitchFamily="2" charset="0"/>
            </a:endParaRPr>
          </a:p>
        </p:txBody>
      </p:sp>
    </p:spTree>
    <p:extLst>
      <p:ext uri="{BB962C8B-B14F-4D97-AF65-F5344CB8AC3E}">
        <p14:creationId xmlns:p14="http://schemas.microsoft.com/office/powerpoint/2010/main" val="106409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5" name="Google Shape;392;p40">
            <a:extLst>
              <a:ext uri="{FF2B5EF4-FFF2-40B4-BE49-F238E27FC236}">
                <a16:creationId xmlns:a16="http://schemas.microsoft.com/office/drawing/2014/main" id="{FB000B31-5358-64F5-D93B-824F2CC2D647}"/>
              </a:ext>
            </a:extLst>
          </p:cNvPr>
          <p:cNvSpPr txBox="1">
            <a:spLocks/>
          </p:cNvSpPr>
          <p:nvPr/>
        </p:nvSpPr>
        <p:spPr>
          <a:xfrm>
            <a:off x="1292900" y="440650"/>
            <a:ext cx="40792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9pPr>
          </a:lstStyle>
          <a:p>
            <a:pPr algn="l"/>
            <a:r>
              <a:rPr lang="en" sz="1400" dirty="0"/>
              <a:t>2. </a:t>
            </a:r>
            <a:r>
              <a:rPr lang="es-ES" sz="1400" dirty="0"/>
              <a:t>CATEGORÍAS DE MLC</a:t>
            </a:r>
            <a:br>
              <a:rPr lang="es-CL" sz="1400" dirty="0"/>
            </a:br>
            <a:r>
              <a:rPr lang="es-CL" sz="1800" dirty="0">
                <a:solidFill>
                  <a:schemeClr val="accent3"/>
                </a:solidFill>
              </a:rPr>
              <a:t>MULTILABEL CLASSIFICATION WITH LIMITED SUPERVISION</a:t>
            </a:r>
            <a:endParaRPr lang="es-CL" sz="1400" dirty="0"/>
          </a:p>
        </p:txBody>
      </p:sp>
      <p:sp>
        <p:nvSpPr>
          <p:cNvPr id="25" name="TextBox 24">
            <a:extLst>
              <a:ext uri="{FF2B5EF4-FFF2-40B4-BE49-F238E27FC236}">
                <a16:creationId xmlns:a16="http://schemas.microsoft.com/office/drawing/2014/main" id="{72281E44-0EAB-144B-3563-12C675C15DB2}"/>
              </a:ext>
            </a:extLst>
          </p:cNvPr>
          <p:cNvSpPr txBox="1"/>
          <p:nvPr/>
        </p:nvSpPr>
        <p:spPr>
          <a:xfrm>
            <a:off x="806450" y="1358097"/>
            <a:ext cx="4279900" cy="1384995"/>
          </a:xfrm>
          <a:prstGeom prst="rect">
            <a:avLst/>
          </a:prstGeom>
          <a:noFill/>
        </p:spPr>
        <p:txBody>
          <a:bodyPr wrap="square">
            <a:spAutoFit/>
          </a:bodyPr>
          <a:lstStyle/>
          <a:p>
            <a:pPr marL="285750" indent="-285750">
              <a:buClr>
                <a:schemeClr val="accent1"/>
              </a:buClr>
              <a:buFont typeface="Arial" panose="020B0604020202020204" pitchFamily="34" charset="0"/>
              <a:buChar char="•"/>
            </a:pPr>
            <a:r>
              <a:rPr lang="es-ES" dirty="0">
                <a:solidFill>
                  <a:schemeClr val="accent1"/>
                </a:solidFill>
                <a:latin typeface="Raleway Medium" pitchFamily="2" charset="0"/>
              </a:rPr>
              <a:t>En la práctica, conseguir datos completamente etiquetados y sin error es sumamente costoso.</a:t>
            </a:r>
          </a:p>
          <a:p>
            <a:pPr marL="285750" indent="-285750">
              <a:buClr>
                <a:schemeClr val="accent1"/>
              </a:buClr>
              <a:buFont typeface="Arial" panose="020B0604020202020204" pitchFamily="34" charset="0"/>
              <a:buChar char="•"/>
            </a:pPr>
            <a:endParaRPr lang="es-ES" dirty="0">
              <a:solidFill>
                <a:schemeClr val="accent1"/>
              </a:solidFill>
              <a:latin typeface="Raleway Medium" pitchFamily="2" charset="0"/>
            </a:endParaRPr>
          </a:p>
          <a:p>
            <a:pPr marL="285750" indent="-285750">
              <a:buClr>
                <a:schemeClr val="accent1"/>
              </a:buClr>
              <a:buFont typeface="Arial" panose="020B0604020202020204" pitchFamily="34" charset="0"/>
              <a:buChar char="•"/>
            </a:pPr>
            <a:r>
              <a:rPr lang="es-ES" dirty="0">
                <a:solidFill>
                  <a:schemeClr val="accent1"/>
                </a:solidFill>
                <a:latin typeface="Raleway Medium" pitchFamily="2" charset="0"/>
              </a:rPr>
              <a:t>Distintos escenarios de </a:t>
            </a:r>
            <a:r>
              <a:rPr lang="es-ES" b="1" dirty="0">
                <a:solidFill>
                  <a:schemeClr val="accent3"/>
                </a:solidFill>
                <a:latin typeface="Raleway Medium" pitchFamily="2" charset="0"/>
              </a:rPr>
              <a:t>etiquetados incompletos o parcialmente correctos.</a:t>
            </a:r>
          </a:p>
        </p:txBody>
      </p:sp>
      <p:pic>
        <p:nvPicPr>
          <p:cNvPr id="44" name="Picture 4">
            <a:extLst>
              <a:ext uri="{FF2B5EF4-FFF2-40B4-BE49-F238E27FC236}">
                <a16:creationId xmlns:a16="http://schemas.microsoft.com/office/drawing/2014/main" id="{14E772D1-621F-7DF4-BA18-1699C41FEE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53" t="8146" r="76824" b="29538"/>
          <a:stretch/>
        </p:blipFill>
        <p:spPr bwMode="auto">
          <a:xfrm>
            <a:off x="7162800" y="1669549"/>
            <a:ext cx="1778000" cy="1720850"/>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Rounded Corners 44">
            <a:extLst>
              <a:ext uri="{FF2B5EF4-FFF2-40B4-BE49-F238E27FC236}">
                <a16:creationId xmlns:a16="http://schemas.microsoft.com/office/drawing/2014/main" id="{B91243BF-4B98-AABD-6A65-EB385D7D1E39}"/>
              </a:ext>
            </a:extLst>
          </p:cNvPr>
          <p:cNvSpPr/>
          <p:nvPr/>
        </p:nvSpPr>
        <p:spPr>
          <a:xfrm>
            <a:off x="5632450" y="3479800"/>
            <a:ext cx="469900" cy="184150"/>
          </a:xfrm>
          <a:prstGeom prst="roundRect">
            <a:avLst/>
          </a:prstGeom>
          <a:solidFill>
            <a:schemeClr val="bg1">
              <a:lumMod val="75000"/>
              <a:alpha val="50000"/>
            </a:schemeClr>
          </a:solidFill>
          <a:ln>
            <a:solidFill>
              <a:schemeClr val="bg1">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s-ES" sz="1050" dirty="0">
                <a:latin typeface="Raleway Medium" pitchFamily="2" charset="0"/>
              </a:rPr>
              <a:t>Cat</a:t>
            </a:r>
            <a:endParaRPr lang="es-CL" sz="1050" dirty="0">
              <a:latin typeface="Raleway Medium" pitchFamily="2" charset="0"/>
            </a:endParaRPr>
          </a:p>
        </p:txBody>
      </p:sp>
      <p:sp>
        <p:nvSpPr>
          <p:cNvPr id="47" name="Rectangle: Rounded Corners 46">
            <a:extLst>
              <a:ext uri="{FF2B5EF4-FFF2-40B4-BE49-F238E27FC236}">
                <a16:creationId xmlns:a16="http://schemas.microsoft.com/office/drawing/2014/main" id="{4A9EB788-632C-63DB-D81A-B3A677AE2F03}"/>
              </a:ext>
            </a:extLst>
          </p:cNvPr>
          <p:cNvSpPr/>
          <p:nvPr/>
        </p:nvSpPr>
        <p:spPr>
          <a:xfrm>
            <a:off x="6172200" y="3479800"/>
            <a:ext cx="628650" cy="184150"/>
          </a:xfrm>
          <a:prstGeom prst="roundRect">
            <a:avLst/>
          </a:prstGeom>
          <a:solidFill>
            <a:schemeClr val="bg1">
              <a:lumMod val="75000"/>
              <a:alpha val="50000"/>
            </a:schemeClr>
          </a:solidFill>
          <a:ln>
            <a:solidFill>
              <a:schemeClr val="bg1">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s-ES" sz="1050" dirty="0" err="1">
                <a:latin typeface="Raleway Medium" pitchFamily="2" charset="0"/>
              </a:rPr>
              <a:t>Plants</a:t>
            </a:r>
            <a:endParaRPr lang="es-CL" sz="1050" dirty="0">
              <a:latin typeface="Raleway Medium" pitchFamily="2" charset="0"/>
            </a:endParaRPr>
          </a:p>
        </p:txBody>
      </p:sp>
      <p:sp>
        <p:nvSpPr>
          <p:cNvPr id="49" name="Rectangle: Rounded Corners 48">
            <a:extLst>
              <a:ext uri="{FF2B5EF4-FFF2-40B4-BE49-F238E27FC236}">
                <a16:creationId xmlns:a16="http://schemas.microsoft.com/office/drawing/2014/main" id="{1A98F707-61A9-C75E-F0A3-34102C098092}"/>
              </a:ext>
            </a:extLst>
          </p:cNvPr>
          <p:cNvSpPr/>
          <p:nvPr/>
        </p:nvSpPr>
        <p:spPr>
          <a:xfrm>
            <a:off x="7499350" y="3479800"/>
            <a:ext cx="469900" cy="184150"/>
          </a:xfrm>
          <a:prstGeom prst="roundRect">
            <a:avLst/>
          </a:prstGeom>
          <a:solidFill>
            <a:schemeClr val="accent6">
              <a:alpha val="50000"/>
            </a:schemeClr>
          </a:solidFill>
          <a:ln>
            <a:solidFill>
              <a:schemeClr val="accent6"/>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s-ES" sz="1050" dirty="0" err="1">
                <a:latin typeface="Raleway Medium" pitchFamily="2" charset="0"/>
              </a:rPr>
              <a:t>Dog</a:t>
            </a:r>
            <a:endParaRPr lang="es-CL" sz="1050" dirty="0">
              <a:latin typeface="Raleway Medium" pitchFamily="2" charset="0"/>
            </a:endParaRPr>
          </a:p>
        </p:txBody>
      </p:sp>
      <p:sp>
        <p:nvSpPr>
          <p:cNvPr id="50" name="Rectangle: Rounded Corners 49">
            <a:extLst>
              <a:ext uri="{FF2B5EF4-FFF2-40B4-BE49-F238E27FC236}">
                <a16:creationId xmlns:a16="http://schemas.microsoft.com/office/drawing/2014/main" id="{196F3ADC-A722-819B-3EBF-DDEAF15E7B44}"/>
              </a:ext>
            </a:extLst>
          </p:cNvPr>
          <p:cNvSpPr/>
          <p:nvPr/>
        </p:nvSpPr>
        <p:spPr>
          <a:xfrm>
            <a:off x="8039100" y="3479800"/>
            <a:ext cx="628650" cy="184150"/>
          </a:xfrm>
          <a:prstGeom prst="roundRect">
            <a:avLst/>
          </a:prstGeom>
          <a:solidFill>
            <a:schemeClr val="accent6">
              <a:alpha val="50000"/>
            </a:schemeClr>
          </a:solidFill>
          <a:ln>
            <a:solidFill>
              <a:schemeClr val="accent6"/>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s-ES" sz="1050" dirty="0" err="1">
                <a:latin typeface="Raleway Medium" pitchFamily="2" charset="0"/>
              </a:rPr>
              <a:t>Plants</a:t>
            </a:r>
            <a:endParaRPr lang="es-CL" sz="1050" dirty="0">
              <a:latin typeface="Raleway Medium" pitchFamily="2" charset="0"/>
            </a:endParaRPr>
          </a:p>
        </p:txBody>
      </p:sp>
      <p:pic>
        <p:nvPicPr>
          <p:cNvPr id="9220" name="Picture 4" descr="6 steps to keeping your cat away from your house plants | Daily Sabah">
            <a:extLst>
              <a:ext uri="{FF2B5EF4-FFF2-40B4-BE49-F238E27FC236}">
                <a16:creationId xmlns:a16="http://schemas.microsoft.com/office/drawing/2014/main" id="{3B013AA9-C85C-769D-D314-8190552AD1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1300" y="1672305"/>
            <a:ext cx="1778000" cy="17255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55DAD82-C57E-D51E-8901-9AE62C7DDCD1}"/>
              </a:ext>
            </a:extLst>
          </p:cNvPr>
          <p:cNvSpPr txBox="1"/>
          <p:nvPr/>
        </p:nvSpPr>
        <p:spPr>
          <a:xfrm>
            <a:off x="1219200" y="2800698"/>
            <a:ext cx="3689350" cy="700833"/>
          </a:xfrm>
          <a:prstGeom prst="rect">
            <a:avLst/>
          </a:prstGeom>
          <a:noFill/>
        </p:spPr>
        <p:txBody>
          <a:bodyPr wrap="square">
            <a:spAutoFit/>
          </a:bodyPr>
          <a:lstStyle/>
          <a:p>
            <a:pPr marL="285750" indent="-285750" algn="l">
              <a:lnSpc>
                <a:spcPct val="150000"/>
              </a:lnSpc>
              <a:buClr>
                <a:schemeClr val="accent1"/>
              </a:buClr>
              <a:buFont typeface="Wingdings" panose="05000000000000000000" pitchFamily="2" charset="2"/>
              <a:buChar char="§"/>
            </a:pPr>
            <a:r>
              <a:rPr lang="es-ES" dirty="0">
                <a:solidFill>
                  <a:schemeClr val="accent1"/>
                </a:solidFill>
                <a:latin typeface="Raleway Medium" pitchFamily="2" charset="0"/>
              </a:rPr>
              <a:t>MLC </a:t>
            </a:r>
            <a:r>
              <a:rPr lang="es-ES" dirty="0" err="1">
                <a:solidFill>
                  <a:schemeClr val="accent1"/>
                </a:solidFill>
                <a:latin typeface="Raleway Medium" pitchFamily="2" charset="0"/>
              </a:rPr>
              <a:t>with</a:t>
            </a:r>
            <a:r>
              <a:rPr lang="es-ES" dirty="0">
                <a:solidFill>
                  <a:schemeClr val="accent1"/>
                </a:solidFill>
                <a:latin typeface="Raleway Medium" pitchFamily="2" charset="0"/>
              </a:rPr>
              <a:t> </a:t>
            </a:r>
            <a:r>
              <a:rPr lang="es-ES" dirty="0" err="1">
                <a:solidFill>
                  <a:schemeClr val="accent1"/>
                </a:solidFill>
                <a:latin typeface="Raleway Medium" pitchFamily="2" charset="0"/>
              </a:rPr>
              <a:t>Missing</a:t>
            </a:r>
            <a:r>
              <a:rPr lang="es-ES" dirty="0">
                <a:solidFill>
                  <a:schemeClr val="accent1"/>
                </a:solidFill>
                <a:latin typeface="Raleway Medium" pitchFamily="2" charset="0"/>
              </a:rPr>
              <a:t> </a:t>
            </a:r>
            <a:r>
              <a:rPr lang="es-ES" dirty="0" err="1">
                <a:solidFill>
                  <a:schemeClr val="accent1"/>
                </a:solidFill>
                <a:latin typeface="Raleway Medium" pitchFamily="2" charset="0"/>
              </a:rPr>
              <a:t>Labels</a:t>
            </a:r>
            <a:r>
              <a:rPr lang="es-ES" dirty="0">
                <a:solidFill>
                  <a:schemeClr val="accent1"/>
                </a:solidFill>
                <a:latin typeface="Raleway Medium" pitchFamily="2" charset="0"/>
              </a:rPr>
              <a:t> (MLML)</a:t>
            </a:r>
          </a:p>
          <a:p>
            <a:pPr marL="285750" indent="-285750" algn="l">
              <a:lnSpc>
                <a:spcPct val="150000"/>
              </a:lnSpc>
              <a:buClr>
                <a:schemeClr val="accent1"/>
              </a:buClr>
              <a:buFont typeface="Wingdings" panose="05000000000000000000" pitchFamily="2" charset="2"/>
              <a:buChar char="§"/>
            </a:pPr>
            <a:r>
              <a:rPr lang="es-ES" dirty="0" err="1">
                <a:solidFill>
                  <a:schemeClr val="accent1"/>
                </a:solidFill>
                <a:latin typeface="Raleway Medium" pitchFamily="2" charset="0"/>
              </a:rPr>
              <a:t>Semi-supervised</a:t>
            </a:r>
            <a:r>
              <a:rPr lang="es-ES" dirty="0">
                <a:solidFill>
                  <a:schemeClr val="accent1"/>
                </a:solidFill>
                <a:latin typeface="Raleway Medium" pitchFamily="2" charset="0"/>
              </a:rPr>
              <a:t> MLC </a:t>
            </a:r>
          </a:p>
        </p:txBody>
      </p:sp>
      <p:sp>
        <p:nvSpPr>
          <p:cNvPr id="11" name="TextBox 10">
            <a:extLst>
              <a:ext uri="{FF2B5EF4-FFF2-40B4-BE49-F238E27FC236}">
                <a16:creationId xmlns:a16="http://schemas.microsoft.com/office/drawing/2014/main" id="{6B71224D-C4C2-C1EB-80FB-D554295C94F6}"/>
              </a:ext>
            </a:extLst>
          </p:cNvPr>
          <p:cNvSpPr txBox="1"/>
          <p:nvPr/>
        </p:nvSpPr>
        <p:spPr>
          <a:xfrm>
            <a:off x="0" y="4804946"/>
            <a:ext cx="5071110" cy="338554"/>
          </a:xfrm>
          <a:prstGeom prst="rect">
            <a:avLst/>
          </a:prstGeom>
          <a:noFill/>
        </p:spPr>
        <p:txBody>
          <a:bodyPr wrap="square">
            <a:spAutoFit/>
          </a:bodyPr>
          <a:lstStyle/>
          <a:p>
            <a:r>
              <a:rPr lang="es-CL" sz="800" dirty="0">
                <a:solidFill>
                  <a:schemeClr val="bg1">
                    <a:lumMod val="50000"/>
                  </a:schemeClr>
                </a:solidFill>
                <a:latin typeface="Raleway Medium" pitchFamily="2" charset="0"/>
              </a:rPr>
              <a:t>Liu W., Wang H., Shen X., Tsang I. "</a:t>
            </a:r>
            <a:r>
              <a:rPr lang="es-CL" sz="800" dirty="0" err="1">
                <a:solidFill>
                  <a:schemeClr val="bg1">
                    <a:lumMod val="50000"/>
                  </a:schemeClr>
                </a:solidFill>
                <a:latin typeface="Raleway Medium" pitchFamily="2" charset="0"/>
              </a:rPr>
              <a:t>The</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Emerging</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Trends</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of</a:t>
            </a:r>
            <a:r>
              <a:rPr lang="es-CL" sz="800" dirty="0">
                <a:solidFill>
                  <a:schemeClr val="bg1">
                    <a:lumMod val="50000"/>
                  </a:schemeClr>
                </a:solidFill>
                <a:latin typeface="Raleway Medium" pitchFamily="2" charset="0"/>
              </a:rPr>
              <a:t> Multi-</a:t>
            </a:r>
            <a:r>
              <a:rPr lang="es-CL" sz="800" dirty="0" err="1">
                <a:solidFill>
                  <a:schemeClr val="bg1">
                    <a:lumMod val="50000"/>
                  </a:schemeClr>
                </a:solidFill>
                <a:latin typeface="Raleway Medium" pitchFamily="2" charset="0"/>
              </a:rPr>
              <a:t>Label</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Learning</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To</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appear</a:t>
            </a:r>
            <a:r>
              <a:rPr lang="es-CL" sz="800" dirty="0">
                <a:solidFill>
                  <a:schemeClr val="bg1">
                    <a:lumMod val="50000"/>
                  </a:schemeClr>
                </a:solidFill>
                <a:latin typeface="Raleway Medium" pitchFamily="2" charset="0"/>
              </a:rPr>
              <a:t> in IEEE </a:t>
            </a:r>
            <a:r>
              <a:rPr lang="es-CL" sz="800" dirty="0" err="1">
                <a:solidFill>
                  <a:schemeClr val="bg1">
                    <a:lumMod val="50000"/>
                  </a:schemeClr>
                </a:solidFill>
                <a:latin typeface="Raleway Medium" pitchFamily="2" charset="0"/>
              </a:rPr>
              <a:t>Transactions</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on</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Pattern</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Analysis</a:t>
            </a:r>
            <a:r>
              <a:rPr lang="es-CL" sz="800" dirty="0">
                <a:solidFill>
                  <a:schemeClr val="bg1">
                    <a:lumMod val="50000"/>
                  </a:schemeClr>
                </a:solidFill>
                <a:latin typeface="Raleway Medium" pitchFamily="2" charset="0"/>
              </a:rPr>
              <a:t> &amp; Machine </a:t>
            </a:r>
            <a:r>
              <a:rPr lang="es-CL" sz="800" dirty="0" err="1">
                <a:solidFill>
                  <a:schemeClr val="bg1">
                    <a:lumMod val="50000"/>
                  </a:schemeClr>
                </a:solidFill>
                <a:latin typeface="Raleway Medium" pitchFamily="2" charset="0"/>
              </a:rPr>
              <a:t>Intelligence</a:t>
            </a:r>
            <a:r>
              <a:rPr lang="es-CL" sz="800" dirty="0">
                <a:solidFill>
                  <a:schemeClr val="bg1">
                    <a:lumMod val="50000"/>
                  </a:schemeClr>
                </a:solidFill>
                <a:latin typeface="Raleway Medium" pitchFamily="2" charset="0"/>
              </a:rPr>
              <a:t>. DOI: 10.1109/TPAMI.2021.3119334</a:t>
            </a:r>
          </a:p>
        </p:txBody>
      </p:sp>
      <p:sp>
        <p:nvSpPr>
          <p:cNvPr id="12" name="TextBox 11">
            <a:extLst>
              <a:ext uri="{FF2B5EF4-FFF2-40B4-BE49-F238E27FC236}">
                <a16:creationId xmlns:a16="http://schemas.microsoft.com/office/drawing/2014/main" id="{C0F06893-98DD-55F5-8757-92C2553C4571}"/>
              </a:ext>
            </a:extLst>
          </p:cNvPr>
          <p:cNvSpPr txBox="1"/>
          <p:nvPr/>
        </p:nvSpPr>
        <p:spPr>
          <a:xfrm>
            <a:off x="8717200" y="4784999"/>
            <a:ext cx="311304" cy="246221"/>
          </a:xfrm>
          <a:prstGeom prst="rect">
            <a:avLst/>
          </a:prstGeom>
          <a:noFill/>
        </p:spPr>
        <p:txBody>
          <a:bodyPr wrap="none" rtlCol="0">
            <a:spAutoFit/>
          </a:bodyPr>
          <a:lstStyle/>
          <a:p>
            <a:r>
              <a:rPr lang="en-US" sz="1000" dirty="0">
                <a:latin typeface="Raleway Medium" pitchFamily="2" charset="0"/>
              </a:rPr>
              <a:t>12</a:t>
            </a:r>
            <a:endParaRPr lang="es-CL" sz="1000" dirty="0">
              <a:latin typeface="Raleway Medium" pitchFamily="2" charset="0"/>
            </a:endParaRPr>
          </a:p>
        </p:txBody>
      </p:sp>
    </p:spTree>
    <p:extLst>
      <p:ext uri="{BB962C8B-B14F-4D97-AF65-F5344CB8AC3E}">
        <p14:creationId xmlns:p14="http://schemas.microsoft.com/office/powerpoint/2010/main" val="295329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6"/>
          <p:cNvSpPr/>
          <p:nvPr/>
        </p:nvSpPr>
        <p:spPr>
          <a:xfrm>
            <a:off x="715100" y="1214002"/>
            <a:ext cx="695400" cy="6774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6"/>
          <p:cNvSpPr/>
          <p:nvPr/>
        </p:nvSpPr>
        <p:spPr>
          <a:xfrm>
            <a:off x="4756600" y="1214002"/>
            <a:ext cx="695400" cy="6774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6"/>
          <p:cNvSpPr/>
          <p:nvPr/>
        </p:nvSpPr>
        <p:spPr>
          <a:xfrm>
            <a:off x="715100" y="2806302"/>
            <a:ext cx="695400" cy="6774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6"/>
          <p:cNvSpPr/>
          <p:nvPr/>
        </p:nvSpPr>
        <p:spPr>
          <a:xfrm>
            <a:off x="4756600" y="2806302"/>
            <a:ext cx="695400" cy="6774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6"/>
          <p:cNvSpPr txBox="1">
            <a:spLocks noGrp="1"/>
          </p:cNvSpPr>
          <p:nvPr>
            <p:ph type="title"/>
          </p:nvPr>
        </p:nvSpPr>
        <p:spPr>
          <a:xfrm>
            <a:off x="1519323" y="1252385"/>
            <a:ext cx="23289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CONTEXTO Y MOTIVACIÓN</a:t>
            </a:r>
            <a:endParaRPr dirty="0"/>
          </a:p>
        </p:txBody>
      </p:sp>
      <p:sp>
        <p:nvSpPr>
          <p:cNvPr id="339" name="Google Shape;339;p36"/>
          <p:cNvSpPr txBox="1">
            <a:spLocks noGrp="1"/>
          </p:cNvSpPr>
          <p:nvPr>
            <p:ph type="title" idx="2"/>
          </p:nvPr>
        </p:nvSpPr>
        <p:spPr>
          <a:xfrm>
            <a:off x="5561799" y="1252385"/>
            <a:ext cx="2867094"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ÁREAS DE </a:t>
            </a:r>
            <a:br>
              <a:rPr lang="en" dirty="0"/>
            </a:br>
            <a:r>
              <a:rPr lang="en" dirty="0"/>
              <a:t>MLC</a:t>
            </a:r>
            <a:endParaRPr dirty="0"/>
          </a:p>
        </p:txBody>
      </p:sp>
      <p:sp>
        <p:nvSpPr>
          <p:cNvPr id="341" name="Google Shape;341;p36"/>
          <p:cNvSpPr txBox="1">
            <a:spLocks noGrp="1"/>
          </p:cNvSpPr>
          <p:nvPr>
            <p:ph type="title" idx="15"/>
          </p:nvPr>
        </p:nvSpPr>
        <p:spPr>
          <a:xfrm>
            <a:off x="1519312" y="358100"/>
            <a:ext cx="690963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ROAD</a:t>
            </a:r>
            <a:r>
              <a:rPr lang="en" sz="3600" dirty="0">
                <a:solidFill>
                  <a:schemeClr val="accent3"/>
                </a:solidFill>
              </a:rPr>
              <a:t>MAP</a:t>
            </a:r>
            <a:endParaRPr sz="3600" dirty="0">
              <a:solidFill>
                <a:schemeClr val="accent3"/>
              </a:solidFill>
            </a:endParaRPr>
          </a:p>
        </p:txBody>
      </p:sp>
      <p:sp>
        <p:nvSpPr>
          <p:cNvPr id="342" name="Google Shape;342;p36"/>
          <p:cNvSpPr txBox="1">
            <a:spLocks noGrp="1"/>
          </p:cNvSpPr>
          <p:nvPr>
            <p:ph type="title" idx="4"/>
          </p:nvPr>
        </p:nvSpPr>
        <p:spPr>
          <a:xfrm>
            <a:off x="1519323" y="2838185"/>
            <a:ext cx="23289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TÉCNICAS PARA MLC</a:t>
            </a:r>
            <a:endParaRPr dirty="0"/>
          </a:p>
        </p:txBody>
      </p:sp>
      <p:sp>
        <p:nvSpPr>
          <p:cNvPr id="344" name="Google Shape;344;p36"/>
          <p:cNvSpPr txBox="1">
            <a:spLocks noGrp="1"/>
          </p:cNvSpPr>
          <p:nvPr>
            <p:ph type="title" idx="6"/>
          </p:nvPr>
        </p:nvSpPr>
        <p:spPr>
          <a:xfrm>
            <a:off x="5561798" y="2838185"/>
            <a:ext cx="2523021"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DEEP LEARNING MLC</a:t>
            </a:r>
            <a:endParaRPr dirty="0"/>
          </a:p>
        </p:txBody>
      </p:sp>
      <p:sp>
        <p:nvSpPr>
          <p:cNvPr id="346" name="Google Shape;346;p36"/>
          <p:cNvSpPr txBox="1">
            <a:spLocks noGrp="1"/>
          </p:cNvSpPr>
          <p:nvPr>
            <p:ph type="subTitle" idx="8"/>
          </p:nvPr>
        </p:nvSpPr>
        <p:spPr>
          <a:xfrm>
            <a:off x="715088" y="1288852"/>
            <a:ext cx="695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347" name="Google Shape;347;p36"/>
          <p:cNvSpPr txBox="1">
            <a:spLocks noGrp="1"/>
          </p:cNvSpPr>
          <p:nvPr>
            <p:ph type="subTitle" idx="9"/>
          </p:nvPr>
        </p:nvSpPr>
        <p:spPr>
          <a:xfrm>
            <a:off x="4756588" y="1288852"/>
            <a:ext cx="695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48" name="Google Shape;348;p36"/>
          <p:cNvSpPr txBox="1">
            <a:spLocks noGrp="1"/>
          </p:cNvSpPr>
          <p:nvPr>
            <p:ph type="subTitle" idx="13"/>
          </p:nvPr>
        </p:nvSpPr>
        <p:spPr>
          <a:xfrm>
            <a:off x="715088" y="2881152"/>
            <a:ext cx="695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349" name="Google Shape;349;p36"/>
          <p:cNvSpPr txBox="1">
            <a:spLocks noGrp="1"/>
          </p:cNvSpPr>
          <p:nvPr>
            <p:ph type="subTitle" idx="14"/>
          </p:nvPr>
        </p:nvSpPr>
        <p:spPr>
          <a:xfrm>
            <a:off x="4756588" y="2881152"/>
            <a:ext cx="6954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40" name="TextBox 39">
            <a:extLst>
              <a:ext uri="{FF2B5EF4-FFF2-40B4-BE49-F238E27FC236}">
                <a16:creationId xmlns:a16="http://schemas.microsoft.com/office/drawing/2014/main" id="{0A75F800-A03F-9AB5-CF5A-FD5739B1E951}"/>
              </a:ext>
            </a:extLst>
          </p:cNvPr>
          <p:cNvSpPr txBox="1"/>
          <p:nvPr/>
        </p:nvSpPr>
        <p:spPr>
          <a:xfrm>
            <a:off x="1519312" y="1850719"/>
            <a:ext cx="2115428" cy="523220"/>
          </a:xfrm>
          <a:prstGeom prst="rect">
            <a:avLst/>
          </a:prstGeom>
          <a:noFill/>
        </p:spPr>
        <p:txBody>
          <a:bodyPr wrap="square">
            <a:spAutoFit/>
          </a:bodyPr>
          <a:lstStyle/>
          <a:p>
            <a:r>
              <a:rPr lang="en" dirty="0">
                <a:latin typeface="Raleway Medium" pitchFamily="2" charset="0"/>
              </a:rPr>
              <a:t>¿Qué es la clasificación</a:t>
            </a:r>
          </a:p>
          <a:p>
            <a:r>
              <a:rPr lang="en" dirty="0">
                <a:latin typeface="Raleway Medium" pitchFamily="2" charset="0"/>
              </a:rPr>
              <a:t>multietiqueta (MLC)?</a:t>
            </a:r>
          </a:p>
        </p:txBody>
      </p:sp>
      <p:sp>
        <p:nvSpPr>
          <p:cNvPr id="41" name="TextBox 40">
            <a:extLst>
              <a:ext uri="{FF2B5EF4-FFF2-40B4-BE49-F238E27FC236}">
                <a16:creationId xmlns:a16="http://schemas.microsoft.com/office/drawing/2014/main" id="{7D0461C9-2FCA-B97B-6221-E6B9D5F07BFC}"/>
              </a:ext>
            </a:extLst>
          </p:cNvPr>
          <p:cNvSpPr txBox="1"/>
          <p:nvPr/>
        </p:nvSpPr>
        <p:spPr>
          <a:xfrm>
            <a:off x="5561799" y="1850719"/>
            <a:ext cx="2062889" cy="523220"/>
          </a:xfrm>
          <a:prstGeom prst="rect">
            <a:avLst/>
          </a:prstGeom>
          <a:noFill/>
        </p:spPr>
        <p:txBody>
          <a:bodyPr wrap="square">
            <a:spAutoFit/>
          </a:bodyPr>
          <a:lstStyle/>
          <a:p>
            <a:r>
              <a:rPr lang="en" dirty="0">
                <a:latin typeface="Raleway Medium" pitchFamily="2" charset="0"/>
              </a:rPr>
              <a:t>Los distintos desafíos de MLC</a:t>
            </a:r>
          </a:p>
        </p:txBody>
      </p:sp>
      <p:sp>
        <p:nvSpPr>
          <p:cNvPr id="42" name="TextBox 41">
            <a:extLst>
              <a:ext uri="{FF2B5EF4-FFF2-40B4-BE49-F238E27FC236}">
                <a16:creationId xmlns:a16="http://schemas.microsoft.com/office/drawing/2014/main" id="{88CCCAF0-4CBA-672D-08F8-913C97777A6A}"/>
              </a:ext>
            </a:extLst>
          </p:cNvPr>
          <p:cNvSpPr txBox="1"/>
          <p:nvPr/>
        </p:nvSpPr>
        <p:spPr>
          <a:xfrm>
            <a:off x="1519312" y="3413298"/>
            <a:ext cx="2062888" cy="523220"/>
          </a:xfrm>
          <a:prstGeom prst="rect">
            <a:avLst/>
          </a:prstGeom>
          <a:noFill/>
        </p:spPr>
        <p:txBody>
          <a:bodyPr wrap="square">
            <a:spAutoFit/>
          </a:bodyPr>
          <a:lstStyle/>
          <a:p>
            <a:r>
              <a:rPr lang="en" dirty="0">
                <a:latin typeface="Raleway Medium" pitchFamily="2" charset="0"/>
              </a:rPr>
              <a:t>¿Cómo abordamos un problema de MLC?</a:t>
            </a:r>
          </a:p>
        </p:txBody>
      </p:sp>
      <p:sp>
        <p:nvSpPr>
          <p:cNvPr id="43" name="TextBox 42">
            <a:extLst>
              <a:ext uri="{FF2B5EF4-FFF2-40B4-BE49-F238E27FC236}">
                <a16:creationId xmlns:a16="http://schemas.microsoft.com/office/drawing/2014/main" id="{3F53D69A-CF88-BC37-532D-8F6375054E63}"/>
              </a:ext>
            </a:extLst>
          </p:cNvPr>
          <p:cNvSpPr txBox="1"/>
          <p:nvPr/>
        </p:nvSpPr>
        <p:spPr>
          <a:xfrm>
            <a:off x="5561799" y="3408852"/>
            <a:ext cx="2317281" cy="523220"/>
          </a:xfrm>
          <a:prstGeom prst="rect">
            <a:avLst/>
          </a:prstGeom>
          <a:noFill/>
        </p:spPr>
        <p:txBody>
          <a:bodyPr wrap="square">
            <a:spAutoFit/>
          </a:bodyPr>
          <a:lstStyle/>
          <a:p>
            <a:r>
              <a:rPr lang="en" dirty="0">
                <a:latin typeface="Raleway Medium" pitchFamily="2" charset="0"/>
              </a:rPr>
              <a:t>¿Cómo abordamos MLC desde Deep Learning?</a:t>
            </a:r>
          </a:p>
        </p:txBody>
      </p:sp>
      <p:sp>
        <p:nvSpPr>
          <p:cNvPr id="52" name="Google Shape;336;p36">
            <a:extLst>
              <a:ext uri="{FF2B5EF4-FFF2-40B4-BE49-F238E27FC236}">
                <a16:creationId xmlns:a16="http://schemas.microsoft.com/office/drawing/2014/main" id="{96E4E3C7-8812-2A00-0B4C-4621107D1089}"/>
              </a:ext>
            </a:extLst>
          </p:cNvPr>
          <p:cNvSpPr/>
          <p:nvPr/>
        </p:nvSpPr>
        <p:spPr>
          <a:xfrm>
            <a:off x="2729680" y="4182850"/>
            <a:ext cx="695400" cy="6774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44;p36">
            <a:extLst>
              <a:ext uri="{FF2B5EF4-FFF2-40B4-BE49-F238E27FC236}">
                <a16:creationId xmlns:a16="http://schemas.microsoft.com/office/drawing/2014/main" id="{6151F075-2AAD-4739-695C-5E32CE7CC285}"/>
              </a:ext>
            </a:extLst>
          </p:cNvPr>
          <p:cNvSpPr txBox="1">
            <a:spLocks/>
          </p:cNvSpPr>
          <p:nvPr/>
        </p:nvSpPr>
        <p:spPr>
          <a:xfrm>
            <a:off x="3582200" y="4257700"/>
            <a:ext cx="2523021"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Montserrat ExtraBold"/>
              <a:buNone/>
              <a:defRPr sz="2200" b="1" i="0" u="none" strike="noStrike" cap="none">
                <a:solidFill>
                  <a:schemeClr val="accent1"/>
                </a:solidFill>
                <a:latin typeface="Montserrat"/>
                <a:ea typeface="Montserrat"/>
                <a:cs typeface="Montserrat"/>
                <a:sym typeface="Montserrat"/>
              </a:defRPr>
            </a:lvl1pPr>
            <a:lvl2pPr marR="0" lvl="1" algn="ctr" rtl="0">
              <a:lnSpc>
                <a:spcPct val="100000"/>
              </a:lnSpc>
              <a:spcBef>
                <a:spcPts val="0"/>
              </a:spcBef>
              <a:spcAft>
                <a:spcPts val="0"/>
              </a:spcAft>
              <a:buClr>
                <a:schemeClr val="accent1"/>
              </a:buClr>
              <a:buSzPts val="2000"/>
              <a:buFont typeface="Montserrat ExtraBold"/>
              <a:buNone/>
              <a:defRPr sz="2000" b="0" i="0" u="none" strike="noStrike" cap="none">
                <a:solidFill>
                  <a:schemeClr val="accent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accent1"/>
              </a:buClr>
              <a:buSzPts val="2000"/>
              <a:buFont typeface="Montserrat ExtraBold"/>
              <a:buNone/>
              <a:defRPr sz="2000" b="0" i="0" u="none" strike="noStrike" cap="none">
                <a:solidFill>
                  <a:schemeClr val="accent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accent1"/>
              </a:buClr>
              <a:buSzPts val="2000"/>
              <a:buFont typeface="Montserrat ExtraBold"/>
              <a:buNone/>
              <a:defRPr sz="2000" b="0" i="0" u="none" strike="noStrike" cap="none">
                <a:solidFill>
                  <a:schemeClr val="accent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accent1"/>
              </a:buClr>
              <a:buSzPts val="2000"/>
              <a:buFont typeface="Montserrat ExtraBold"/>
              <a:buNone/>
              <a:defRPr sz="2000" b="0" i="0" u="none" strike="noStrike" cap="none">
                <a:solidFill>
                  <a:schemeClr val="accent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accent1"/>
              </a:buClr>
              <a:buSzPts val="2000"/>
              <a:buFont typeface="Montserrat ExtraBold"/>
              <a:buNone/>
              <a:defRPr sz="2000" b="0" i="0" u="none" strike="noStrike" cap="none">
                <a:solidFill>
                  <a:schemeClr val="accent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accent1"/>
              </a:buClr>
              <a:buSzPts val="2000"/>
              <a:buFont typeface="Montserrat ExtraBold"/>
              <a:buNone/>
              <a:defRPr sz="2000" b="0" i="0" u="none" strike="noStrike" cap="none">
                <a:solidFill>
                  <a:schemeClr val="accent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accent1"/>
              </a:buClr>
              <a:buSzPts val="2000"/>
              <a:buFont typeface="Montserrat ExtraBold"/>
              <a:buNone/>
              <a:defRPr sz="2000" b="0" i="0" u="none" strike="noStrike" cap="none">
                <a:solidFill>
                  <a:schemeClr val="accent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accent1"/>
              </a:buClr>
              <a:buSzPts val="2000"/>
              <a:buFont typeface="Montserrat ExtraBold"/>
              <a:buNone/>
              <a:defRPr sz="2000" b="0" i="0" u="none" strike="noStrike" cap="none">
                <a:solidFill>
                  <a:schemeClr val="accent1"/>
                </a:solidFill>
                <a:latin typeface="Montserrat ExtraBold"/>
                <a:ea typeface="Montserrat ExtraBold"/>
                <a:cs typeface="Montserrat ExtraBold"/>
                <a:sym typeface="Montserrat ExtraBold"/>
              </a:defRPr>
            </a:lvl9pPr>
          </a:lstStyle>
          <a:p>
            <a:r>
              <a:rPr lang="es-CL" dirty="0"/>
              <a:t>CIERRE &amp; DISCUSIÓN</a:t>
            </a:r>
          </a:p>
        </p:txBody>
      </p:sp>
      <p:sp>
        <p:nvSpPr>
          <p:cNvPr id="54" name="Google Shape;349;p36">
            <a:extLst>
              <a:ext uri="{FF2B5EF4-FFF2-40B4-BE49-F238E27FC236}">
                <a16:creationId xmlns:a16="http://schemas.microsoft.com/office/drawing/2014/main" id="{4E14C2FC-9FE8-B337-05C6-C0B64461A29A}"/>
              </a:ext>
            </a:extLst>
          </p:cNvPr>
          <p:cNvSpPr txBox="1">
            <a:spLocks/>
          </p:cNvSpPr>
          <p:nvPr/>
        </p:nvSpPr>
        <p:spPr>
          <a:xfrm>
            <a:off x="2729668" y="4257700"/>
            <a:ext cx="6954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accent1"/>
              </a:buClr>
              <a:buSzPts val="2200"/>
              <a:buFont typeface="Ramabhadra"/>
              <a:buNone/>
              <a:defRPr sz="2900" b="1" i="0" u="none" strike="noStrike" cap="none">
                <a:solidFill>
                  <a:schemeClr val="lt1"/>
                </a:solidFill>
                <a:latin typeface="Montserrat"/>
                <a:ea typeface="Montserrat"/>
                <a:cs typeface="Montserrat"/>
                <a:sym typeface="Montserrat"/>
              </a:defRPr>
            </a:lvl1pPr>
            <a:lvl2pPr marL="914400" marR="0" lvl="1" indent="-304800" algn="l" rtl="0">
              <a:lnSpc>
                <a:spcPct val="100000"/>
              </a:lnSpc>
              <a:spcBef>
                <a:spcPts val="0"/>
              </a:spcBef>
              <a:spcAft>
                <a:spcPts val="0"/>
              </a:spcAft>
              <a:buClr>
                <a:schemeClr val="accent1"/>
              </a:buClr>
              <a:buSzPts val="2200"/>
              <a:buFont typeface="Ramabhadra"/>
              <a:buNone/>
              <a:defRPr sz="2200" b="0" i="0" u="none" strike="noStrike" cap="none">
                <a:solidFill>
                  <a:schemeClr val="accent1"/>
                </a:solidFill>
                <a:latin typeface="Ramabhadra"/>
                <a:ea typeface="Ramabhadra"/>
                <a:cs typeface="Ramabhadra"/>
                <a:sym typeface="Ramabhadra"/>
              </a:defRPr>
            </a:lvl2pPr>
            <a:lvl3pPr marL="1371600" marR="0" lvl="2" indent="-304800" algn="l" rtl="0">
              <a:lnSpc>
                <a:spcPct val="100000"/>
              </a:lnSpc>
              <a:spcBef>
                <a:spcPts val="0"/>
              </a:spcBef>
              <a:spcAft>
                <a:spcPts val="0"/>
              </a:spcAft>
              <a:buClr>
                <a:schemeClr val="accent1"/>
              </a:buClr>
              <a:buSzPts val="2200"/>
              <a:buFont typeface="Ramabhadra"/>
              <a:buNone/>
              <a:defRPr sz="2200" b="0" i="0" u="none" strike="noStrike" cap="none">
                <a:solidFill>
                  <a:schemeClr val="accent1"/>
                </a:solidFill>
                <a:latin typeface="Ramabhadra"/>
                <a:ea typeface="Ramabhadra"/>
                <a:cs typeface="Ramabhadra"/>
                <a:sym typeface="Ramabhadra"/>
              </a:defRPr>
            </a:lvl3pPr>
            <a:lvl4pPr marL="1828800" marR="0" lvl="3" indent="-304800" algn="l" rtl="0">
              <a:lnSpc>
                <a:spcPct val="100000"/>
              </a:lnSpc>
              <a:spcBef>
                <a:spcPts val="0"/>
              </a:spcBef>
              <a:spcAft>
                <a:spcPts val="0"/>
              </a:spcAft>
              <a:buClr>
                <a:schemeClr val="accent1"/>
              </a:buClr>
              <a:buSzPts val="2200"/>
              <a:buFont typeface="Ramabhadra"/>
              <a:buNone/>
              <a:defRPr sz="2200" b="0" i="0" u="none" strike="noStrike" cap="none">
                <a:solidFill>
                  <a:schemeClr val="accent1"/>
                </a:solidFill>
                <a:latin typeface="Ramabhadra"/>
                <a:ea typeface="Ramabhadra"/>
                <a:cs typeface="Ramabhadra"/>
                <a:sym typeface="Ramabhadra"/>
              </a:defRPr>
            </a:lvl4pPr>
            <a:lvl5pPr marL="2286000" marR="0" lvl="4" indent="-304800" algn="l" rtl="0">
              <a:lnSpc>
                <a:spcPct val="100000"/>
              </a:lnSpc>
              <a:spcBef>
                <a:spcPts val="0"/>
              </a:spcBef>
              <a:spcAft>
                <a:spcPts val="0"/>
              </a:spcAft>
              <a:buClr>
                <a:schemeClr val="accent1"/>
              </a:buClr>
              <a:buSzPts val="2200"/>
              <a:buFont typeface="Ramabhadra"/>
              <a:buNone/>
              <a:defRPr sz="2200" b="0" i="0" u="none" strike="noStrike" cap="none">
                <a:solidFill>
                  <a:schemeClr val="accent1"/>
                </a:solidFill>
                <a:latin typeface="Ramabhadra"/>
                <a:ea typeface="Ramabhadra"/>
                <a:cs typeface="Ramabhadra"/>
                <a:sym typeface="Ramabhadra"/>
              </a:defRPr>
            </a:lvl5pPr>
            <a:lvl6pPr marL="2743200" marR="0" lvl="5" indent="-304800" algn="l" rtl="0">
              <a:lnSpc>
                <a:spcPct val="100000"/>
              </a:lnSpc>
              <a:spcBef>
                <a:spcPts val="0"/>
              </a:spcBef>
              <a:spcAft>
                <a:spcPts val="0"/>
              </a:spcAft>
              <a:buClr>
                <a:schemeClr val="accent1"/>
              </a:buClr>
              <a:buSzPts val="2200"/>
              <a:buFont typeface="Ramabhadra"/>
              <a:buNone/>
              <a:defRPr sz="2200" b="0" i="0" u="none" strike="noStrike" cap="none">
                <a:solidFill>
                  <a:schemeClr val="accent1"/>
                </a:solidFill>
                <a:latin typeface="Ramabhadra"/>
                <a:ea typeface="Ramabhadra"/>
                <a:cs typeface="Ramabhadra"/>
                <a:sym typeface="Ramabhadra"/>
              </a:defRPr>
            </a:lvl6pPr>
            <a:lvl7pPr marL="3200400" marR="0" lvl="6" indent="-304800" algn="l" rtl="0">
              <a:lnSpc>
                <a:spcPct val="100000"/>
              </a:lnSpc>
              <a:spcBef>
                <a:spcPts val="0"/>
              </a:spcBef>
              <a:spcAft>
                <a:spcPts val="0"/>
              </a:spcAft>
              <a:buClr>
                <a:schemeClr val="accent1"/>
              </a:buClr>
              <a:buSzPts val="2200"/>
              <a:buFont typeface="Ramabhadra"/>
              <a:buNone/>
              <a:defRPr sz="2200" b="0" i="0" u="none" strike="noStrike" cap="none">
                <a:solidFill>
                  <a:schemeClr val="accent1"/>
                </a:solidFill>
                <a:latin typeface="Ramabhadra"/>
                <a:ea typeface="Ramabhadra"/>
                <a:cs typeface="Ramabhadra"/>
                <a:sym typeface="Ramabhadra"/>
              </a:defRPr>
            </a:lvl7pPr>
            <a:lvl8pPr marL="3657600" marR="0" lvl="7" indent="-304800" algn="l" rtl="0">
              <a:lnSpc>
                <a:spcPct val="100000"/>
              </a:lnSpc>
              <a:spcBef>
                <a:spcPts val="0"/>
              </a:spcBef>
              <a:spcAft>
                <a:spcPts val="0"/>
              </a:spcAft>
              <a:buClr>
                <a:schemeClr val="accent1"/>
              </a:buClr>
              <a:buSzPts val="2200"/>
              <a:buFont typeface="Ramabhadra"/>
              <a:buNone/>
              <a:defRPr sz="2200" b="0" i="0" u="none" strike="noStrike" cap="none">
                <a:solidFill>
                  <a:schemeClr val="accent1"/>
                </a:solidFill>
                <a:latin typeface="Ramabhadra"/>
                <a:ea typeface="Ramabhadra"/>
                <a:cs typeface="Ramabhadra"/>
                <a:sym typeface="Ramabhadra"/>
              </a:defRPr>
            </a:lvl8pPr>
            <a:lvl9pPr marL="4114800" marR="0" lvl="8" indent="-304800" algn="l" rtl="0">
              <a:lnSpc>
                <a:spcPct val="100000"/>
              </a:lnSpc>
              <a:spcBef>
                <a:spcPts val="0"/>
              </a:spcBef>
              <a:spcAft>
                <a:spcPts val="0"/>
              </a:spcAft>
              <a:buClr>
                <a:schemeClr val="accent1"/>
              </a:buClr>
              <a:buSzPts val="2200"/>
              <a:buFont typeface="Ramabhadra"/>
              <a:buNone/>
              <a:defRPr sz="2200" b="0" i="0" u="none" strike="noStrike" cap="none">
                <a:solidFill>
                  <a:schemeClr val="accent1"/>
                </a:solidFill>
                <a:latin typeface="Ramabhadra"/>
                <a:ea typeface="Ramabhadra"/>
                <a:cs typeface="Ramabhadra"/>
                <a:sym typeface="Ramabhadra"/>
              </a:defRPr>
            </a:lvl9pPr>
          </a:lstStyle>
          <a:p>
            <a:pPr marL="0" indent="0"/>
            <a:r>
              <a:rPr lang="en" dirty="0"/>
              <a:t>05</a:t>
            </a:r>
          </a:p>
        </p:txBody>
      </p:sp>
      <p:sp>
        <p:nvSpPr>
          <p:cNvPr id="22" name="TextBox 21">
            <a:extLst>
              <a:ext uri="{FF2B5EF4-FFF2-40B4-BE49-F238E27FC236}">
                <a16:creationId xmlns:a16="http://schemas.microsoft.com/office/drawing/2014/main" id="{57E5A07C-234C-5C3D-4190-755D83E736F5}"/>
              </a:ext>
            </a:extLst>
          </p:cNvPr>
          <p:cNvSpPr txBox="1"/>
          <p:nvPr/>
        </p:nvSpPr>
        <p:spPr>
          <a:xfrm>
            <a:off x="8717200" y="4784999"/>
            <a:ext cx="253596" cy="246221"/>
          </a:xfrm>
          <a:prstGeom prst="rect">
            <a:avLst/>
          </a:prstGeom>
          <a:noFill/>
        </p:spPr>
        <p:txBody>
          <a:bodyPr wrap="none" rtlCol="0">
            <a:spAutoFit/>
          </a:bodyPr>
          <a:lstStyle/>
          <a:p>
            <a:r>
              <a:rPr lang="en-US" sz="1000" dirty="0">
                <a:latin typeface="Raleway Medium" pitchFamily="2" charset="0"/>
              </a:rPr>
              <a:t>2</a:t>
            </a:r>
            <a:endParaRPr lang="es-CL" sz="1000" dirty="0">
              <a:latin typeface="Raleway Medium" pitchFamily="2"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3"/>
                                        </p:tgtEl>
                                        <p:attrNameLst>
                                          <p:attrName>style.visibility</p:attrName>
                                        </p:attrNameLst>
                                      </p:cBhvr>
                                      <p:to>
                                        <p:strVal val="visible"/>
                                      </p:to>
                                    </p:set>
                                    <p:animEffect transition="in" filter="fade">
                                      <p:cBhvr>
                                        <p:cTn id="7" dur="500"/>
                                        <p:tgtEl>
                                          <p:spTgt spid="3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6">
                                            <p:txEl>
                                              <p:pRg st="0" end="0"/>
                                            </p:txEl>
                                          </p:spTgt>
                                        </p:tgtEl>
                                        <p:attrNameLst>
                                          <p:attrName>style.visibility</p:attrName>
                                        </p:attrNameLst>
                                      </p:cBhvr>
                                      <p:to>
                                        <p:strVal val="visible"/>
                                      </p:to>
                                    </p:set>
                                    <p:animEffect transition="in" filter="fade">
                                      <p:cBhvr>
                                        <p:cTn id="10" dur="500"/>
                                        <p:tgtEl>
                                          <p:spTgt spid="346">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37"/>
                                        </p:tgtEl>
                                        <p:attrNameLst>
                                          <p:attrName>style.visibility</p:attrName>
                                        </p:attrNameLst>
                                      </p:cBhvr>
                                      <p:to>
                                        <p:strVal val="visible"/>
                                      </p:to>
                                    </p:set>
                                    <p:animEffect transition="in" filter="fade">
                                      <p:cBhvr>
                                        <p:cTn id="16" dur="500"/>
                                        <p:tgtEl>
                                          <p:spTgt spid="33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34"/>
                                        </p:tgtEl>
                                        <p:attrNameLst>
                                          <p:attrName>style.visibility</p:attrName>
                                        </p:attrNameLst>
                                      </p:cBhvr>
                                      <p:to>
                                        <p:strVal val="visible"/>
                                      </p:to>
                                    </p:set>
                                    <p:animEffect transition="in" filter="fade">
                                      <p:cBhvr>
                                        <p:cTn id="21" dur="500"/>
                                        <p:tgtEl>
                                          <p:spTgt spid="33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47">
                                            <p:txEl>
                                              <p:pRg st="0" end="0"/>
                                            </p:txEl>
                                          </p:spTgt>
                                        </p:tgtEl>
                                        <p:attrNameLst>
                                          <p:attrName>style.visibility</p:attrName>
                                        </p:attrNameLst>
                                      </p:cBhvr>
                                      <p:to>
                                        <p:strVal val="visible"/>
                                      </p:to>
                                    </p:set>
                                    <p:animEffect transition="in" filter="fade">
                                      <p:cBhvr>
                                        <p:cTn id="24" dur="500"/>
                                        <p:tgtEl>
                                          <p:spTgt spid="347">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39"/>
                                        </p:tgtEl>
                                        <p:attrNameLst>
                                          <p:attrName>style.visibility</p:attrName>
                                        </p:attrNameLst>
                                      </p:cBhvr>
                                      <p:to>
                                        <p:strVal val="visible"/>
                                      </p:to>
                                    </p:set>
                                    <p:animEffect transition="in" filter="fade">
                                      <p:cBhvr>
                                        <p:cTn id="30" dur="500"/>
                                        <p:tgtEl>
                                          <p:spTgt spid="33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35"/>
                                        </p:tgtEl>
                                        <p:attrNameLst>
                                          <p:attrName>style.visibility</p:attrName>
                                        </p:attrNameLst>
                                      </p:cBhvr>
                                      <p:to>
                                        <p:strVal val="visible"/>
                                      </p:to>
                                    </p:set>
                                    <p:animEffect transition="in" filter="fade">
                                      <p:cBhvr>
                                        <p:cTn id="35" dur="500"/>
                                        <p:tgtEl>
                                          <p:spTgt spid="33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42"/>
                                        </p:tgtEl>
                                        <p:attrNameLst>
                                          <p:attrName>style.visibility</p:attrName>
                                        </p:attrNameLst>
                                      </p:cBhvr>
                                      <p:to>
                                        <p:strVal val="visible"/>
                                      </p:to>
                                    </p:set>
                                    <p:animEffect transition="in" filter="fade">
                                      <p:cBhvr>
                                        <p:cTn id="38" dur="500"/>
                                        <p:tgtEl>
                                          <p:spTgt spid="34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48">
                                            <p:txEl>
                                              <p:pRg st="0" end="0"/>
                                            </p:txEl>
                                          </p:spTgt>
                                        </p:tgtEl>
                                        <p:attrNameLst>
                                          <p:attrName>style.visibility</p:attrName>
                                        </p:attrNameLst>
                                      </p:cBhvr>
                                      <p:to>
                                        <p:strVal val="visible"/>
                                      </p:to>
                                    </p:set>
                                    <p:animEffect transition="in" filter="fade">
                                      <p:cBhvr>
                                        <p:cTn id="41" dur="500"/>
                                        <p:tgtEl>
                                          <p:spTgt spid="348">
                                            <p:txEl>
                                              <p:pRg st="0" end="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36"/>
                                        </p:tgtEl>
                                        <p:attrNameLst>
                                          <p:attrName>style.visibility</p:attrName>
                                        </p:attrNameLst>
                                      </p:cBhvr>
                                      <p:to>
                                        <p:strVal val="visible"/>
                                      </p:to>
                                    </p:set>
                                    <p:animEffect transition="in" filter="fade">
                                      <p:cBhvr>
                                        <p:cTn id="49" dur="500"/>
                                        <p:tgtEl>
                                          <p:spTgt spid="33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44"/>
                                        </p:tgtEl>
                                        <p:attrNameLst>
                                          <p:attrName>style.visibility</p:attrName>
                                        </p:attrNameLst>
                                      </p:cBhvr>
                                      <p:to>
                                        <p:strVal val="visible"/>
                                      </p:to>
                                    </p:set>
                                    <p:animEffect transition="in" filter="fade">
                                      <p:cBhvr>
                                        <p:cTn id="52" dur="500"/>
                                        <p:tgtEl>
                                          <p:spTgt spid="34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49">
                                            <p:txEl>
                                              <p:pRg st="0" end="0"/>
                                            </p:txEl>
                                          </p:spTgt>
                                        </p:tgtEl>
                                        <p:attrNameLst>
                                          <p:attrName>style.visibility</p:attrName>
                                        </p:attrNameLst>
                                      </p:cBhvr>
                                      <p:to>
                                        <p:strVal val="visible"/>
                                      </p:to>
                                    </p:set>
                                    <p:animEffect transition="in" filter="fade">
                                      <p:cBhvr>
                                        <p:cTn id="55" dur="500"/>
                                        <p:tgtEl>
                                          <p:spTgt spid="349">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2"/>
                                        </p:tgtEl>
                                        <p:attrNameLst>
                                          <p:attrName>style.visibility</p:attrName>
                                        </p:attrNameLst>
                                      </p:cBhvr>
                                      <p:to>
                                        <p:strVal val="visible"/>
                                      </p:to>
                                    </p:set>
                                    <p:animEffect transition="in" filter="fade">
                                      <p:cBhvr>
                                        <p:cTn id="63" dur="500"/>
                                        <p:tgtEl>
                                          <p:spTgt spid="5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fade">
                                      <p:cBhvr>
                                        <p:cTn id="66" dur="500"/>
                                        <p:tgtEl>
                                          <p:spTgt spid="5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54">
                                            <p:txEl>
                                              <p:pRg st="0" end="0"/>
                                            </p:txEl>
                                          </p:spTgt>
                                        </p:tgtEl>
                                        <p:attrNameLst>
                                          <p:attrName>style.visibility</p:attrName>
                                        </p:attrNameLst>
                                      </p:cBhvr>
                                      <p:to>
                                        <p:strVal val="visible"/>
                                      </p:to>
                                    </p:set>
                                    <p:animEffect transition="in" filter="fade">
                                      <p:cBhvr>
                                        <p:cTn id="69" dur="500"/>
                                        <p:tgtEl>
                                          <p:spTgt spid="5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 grpId="0" animBg="1"/>
      <p:bldP spid="334" grpId="0" animBg="1"/>
      <p:bldP spid="335" grpId="0" animBg="1"/>
      <p:bldP spid="336" grpId="0" animBg="1"/>
      <p:bldP spid="337" grpId="0"/>
      <p:bldP spid="339" grpId="0"/>
      <p:bldP spid="342" grpId="0"/>
      <p:bldP spid="344" grpId="0"/>
      <p:bldP spid="346" grpId="0" build="p"/>
      <p:bldP spid="347" grpId="0" build="p"/>
      <p:bldP spid="348" grpId="0" build="p"/>
      <p:bldP spid="349" grpId="0" build="p"/>
      <p:bldP spid="40" grpId="0"/>
      <p:bldP spid="41" grpId="0"/>
      <p:bldP spid="42" grpId="0"/>
      <p:bldP spid="43" grpId="0"/>
      <p:bldP spid="52" grpId="0" animBg="1"/>
      <p:bldP spid="53" grpId="0"/>
      <p:bldP spid="5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5" name="Google Shape;392;p40">
            <a:extLst>
              <a:ext uri="{FF2B5EF4-FFF2-40B4-BE49-F238E27FC236}">
                <a16:creationId xmlns:a16="http://schemas.microsoft.com/office/drawing/2014/main" id="{FB000B31-5358-64F5-D93B-824F2CC2D647}"/>
              </a:ext>
            </a:extLst>
          </p:cNvPr>
          <p:cNvSpPr txBox="1">
            <a:spLocks/>
          </p:cNvSpPr>
          <p:nvPr/>
        </p:nvSpPr>
        <p:spPr>
          <a:xfrm>
            <a:off x="1292900" y="440650"/>
            <a:ext cx="40792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9pPr>
          </a:lstStyle>
          <a:p>
            <a:pPr algn="l"/>
            <a:r>
              <a:rPr lang="en" sz="1400" dirty="0"/>
              <a:t>2. </a:t>
            </a:r>
            <a:r>
              <a:rPr lang="es-ES" sz="1400" dirty="0"/>
              <a:t>CATEGORÍAS DE MLC</a:t>
            </a:r>
            <a:br>
              <a:rPr lang="es-CL" sz="1400" dirty="0"/>
            </a:br>
            <a:r>
              <a:rPr lang="es-CL" sz="1800" dirty="0">
                <a:solidFill>
                  <a:schemeClr val="accent3"/>
                </a:solidFill>
              </a:rPr>
              <a:t>MULTILABEL CLASSIFICATION WITH LIMITED SUPERVISION</a:t>
            </a:r>
            <a:endParaRPr lang="es-CL" sz="1400" dirty="0"/>
          </a:p>
        </p:txBody>
      </p:sp>
      <p:sp>
        <p:nvSpPr>
          <p:cNvPr id="25" name="TextBox 24">
            <a:extLst>
              <a:ext uri="{FF2B5EF4-FFF2-40B4-BE49-F238E27FC236}">
                <a16:creationId xmlns:a16="http://schemas.microsoft.com/office/drawing/2014/main" id="{72281E44-0EAB-144B-3563-12C675C15DB2}"/>
              </a:ext>
            </a:extLst>
          </p:cNvPr>
          <p:cNvSpPr txBox="1"/>
          <p:nvPr/>
        </p:nvSpPr>
        <p:spPr>
          <a:xfrm>
            <a:off x="806450" y="1358097"/>
            <a:ext cx="4279900" cy="1384995"/>
          </a:xfrm>
          <a:prstGeom prst="rect">
            <a:avLst/>
          </a:prstGeom>
          <a:noFill/>
        </p:spPr>
        <p:txBody>
          <a:bodyPr wrap="square">
            <a:spAutoFit/>
          </a:bodyPr>
          <a:lstStyle/>
          <a:p>
            <a:pPr marL="285750" indent="-285750">
              <a:buClr>
                <a:schemeClr val="accent1"/>
              </a:buClr>
              <a:buFont typeface="Arial" panose="020B0604020202020204" pitchFamily="34" charset="0"/>
              <a:buChar char="•"/>
            </a:pPr>
            <a:r>
              <a:rPr lang="es-ES" dirty="0">
                <a:solidFill>
                  <a:schemeClr val="accent1"/>
                </a:solidFill>
                <a:latin typeface="Raleway Medium" pitchFamily="2" charset="0"/>
              </a:rPr>
              <a:t>En la práctica, conseguir datos completamente etiquetados y sin error es sumamente costoso.</a:t>
            </a:r>
          </a:p>
          <a:p>
            <a:pPr marL="285750" indent="-285750">
              <a:buClr>
                <a:schemeClr val="accent1"/>
              </a:buClr>
              <a:buFont typeface="Arial" panose="020B0604020202020204" pitchFamily="34" charset="0"/>
              <a:buChar char="•"/>
            </a:pPr>
            <a:endParaRPr lang="es-ES" dirty="0">
              <a:solidFill>
                <a:schemeClr val="accent1"/>
              </a:solidFill>
              <a:latin typeface="Raleway Medium" pitchFamily="2" charset="0"/>
            </a:endParaRPr>
          </a:p>
          <a:p>
            <a:pPr marL="285750" indent="-285750">
              <a:buClr>
                <a:schemeClr val="accent1"/>
              </a:buClr>
              <a:buFont typeface="Arial" panose="020B0604020202020204" pitchFamily="34" charset="0"/>
              <a:buChar char="•"/>
            </a:pPr>
            <a:r>
              <a:rPr lang="es-ES" dirty="0">
                <a:solidFill>
                  <a:schemeClr val="accent1"/>
                </a:solidFill>
                <a:latin typeface="Raleway Medium" pitchFamily="2" charset="0"/>
              </a:rPr>
              <a:t>Distintos escenarios de </a:t>
            </a:r>
            <a:r>
              <a:rPr lang="es-ES" b="1" dirty="0">
                <a:solidFill>
                  <a:schemeClr val="accent3"/>
                </a:solidFill>
                <a:latin typeface="Raleway Medium" pitchFamily="2" charset="0"/>
              </a:rPr>
              <a:t>etiquetados incompletos o parcialmente correctos.</a:t>
            </a:r>
          </a:p>
        </p:txBody>
      </p:sp>
      <p:pic>
        <p:nvPicPr>
          <p:cNvPr id="44" name="Picture 4">
            <a:extLst>
              <a:ext uri="{FF2B5EF4-FFF2-40B4-BE49-F238E27FC236}">
                <a16:creationId xmlns:a16="http://schemas.microsoft.com/office/drawing/2014/main" id="{14E772D1-621F-7DF4-BA18-1699C41FEE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53" t="8146" r="76824" b="29538"/>
          <a:stretch/>
        </p:blipFill>
        <p:spPr bwMode="auto">
          <a:xfrm>
            <a:off x="7162800" y="1669549"/>
            <a:ext cx="1778000" cy="1720850"/>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Rounded Corners 44">
            <a:extLst>
              <a:ext uri="{FF2B5EF4-FFF2-40B4-BE49-F238E27FC236}">
                <a16:creationId xmlns:a16="http://schemas.microsoft.com/office/drawing/2014/main" id="{B91243BF-4B98-AABD-6A65-EB385D7D1E39}"/>
              </a:ext>
            </a:extLst>
          </p:cNvPr>
          <p:cNvSpPr/>
          <p:nvPr/>
        </p:nvSpPr>
        <p:spPr>
          <a:xfrm>
            <a:off x="5632450" y="3479800"/>
            <a:ext cx="469900" cy="184150"/>
          </a:xfrm>
          <a:prstGeom prst="roundRect">
            <a:avLst/>
          </a:prstGeom>
          <a:solidFill>
            <a:schemeClr val="accent6">
              <a:alpha val="50000"/>
            </a:schemeClr>
          </a:solidFill>
          <a:ln>
            <a:solidFill>
              <a:schemeClr val="accent6"/>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s-ES" sz="1050" dirty="0">
                <a:latin typeface="Raleway Medium" pitchFamily="2" charset="0"/>
              </a:rPr>
              <a:t>Cat</a:t>
            </a:r>
            <a:endParaRPr lang="es-CL" sz="1050" dirty="0">
              <a:latin typeface="Raleway Medium" pitchFamily="2" charset="0"/>
            </a:endParaRPr>
          </a:p>
        </p:txBody>
      </p:sp>
      <p:sp>
        <p:nvSpPr>
          <p:cNvPr id="47" name="Rectangle: Rounded Corners 46">
            <a:extLst>
              <a:ext uri="{FF2B5EF4-FFF2-40B4-BE49-F238E27FC236}">
                <a16:creationId xmlns:a16="http://schemas.microsoft.com/office/drawing/2014/main" id="{4A9EB788-632C-63DB-D81A-B3A677AE2F03}"/>
              </a:ext>
            </a:extLst>
          </p:cNvPr>
          <p:cNvSpPr/>
          <p:nvPr/>
        </p:nvSpPr>
        <p:spPr>
          <a:xfrm>
            <a:off x="6172200" y="3479800"/>
            <a:ext cx="628650" cy="184150"/>
          </a:xfrm>
          <a:prstGeom prst="roundRect">
            <a:avLst/>
          </a:prstGeom>
          <a:solidFill>
            <a:schemeClr val="accent6">
              <a:alpha val="50000"/>
            </a:schemeClr>
          </a:solidFill>
          <a:ln>
            <a:solidFill>
              <a:schemeClr val="accent6"/>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s-ES" sz="1050" dirty="0" err="1">
                <a:latin typeface="Raleway Medium" pitchFamily="2" charset="0"/>
              </a:rPr>
              <a:t>Plants</a:t>
            </a:r>
            <a:endParaRPr lang="es-CL" sz="1050" dirty="0">
              <a:latin typeface="Raleway Medium" pitchFamily="2" charset="0"/>
            </a:endParaRPr>
          </a:p>
        </p:txBody>
      </p:sp>
      <p:sp>
        <p:nvSpPr>
          <p:cNvPr id="49" name="Rectangle: Rounded Corners 48">
            <a:extLst>
              <a:ext uri="{FF2B5EF4-FFF2-40B4-BE49-F238E27FC236}">
                <a16:creationId xmlns:a16="http://schemas.microsoft.com/office/drawing/2014/main" id="{1A98F707-61A9-C75E-F0A3-34102C098092}"/>
              </a:ext>
            </a:extLst>
          </p:cNvPr>
          <p:cNvSpPr/>
          <p:nvPr/>
        </p:nvSpPr>
        <p:spPr>
          <a:xfrm>
            <a:off x="7499350" y="3479800"/>
            <a:ext cx="469900" cy="184150"/>
          </a:xfrm>
          <a:prstGeom prst="roundRect">
            <a:avLst/>
          </a:prstGeom>
          <a:solidFill>
            <a:schemeClr val="accent6">
              <a:alpha val="50000"/>
            </a:schemeClr>
          </a:solidFill>
          <a:ln>
            <a:solidFill>
              <a:schemeClr val="accent6"/>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s-ES" sz="1050" dirty="0" err="1">
                <a:latin typeface="Raleway Medium" pitchFamily="2" charset="0"/>
              </a:rPr>
              <a:t>Dog</a:t>
            </a:r>
            <a:endParaRPr lang="es-CL" sz="1050" dirty="0">
              <a:latin typeface="Raleway Medium" pitchFamily="2" charset="0"/>
            </a:endParaRPr>
          </a:p>
        </p:txBody>
      </p:sp>
      <p:sp>
        <p:nvSpPr>
          <p:cNvPr id="50" name="Rectangle: Rounded Corners 49">
            <a:extLst>
              <a:ext uri="{FF2B5EF4-FFF2-40B4-BE49-F238E27FC236}">
                <a16:creationId xmlns:a16="http://schemas.microsoft.com/office/drawing/2014/main" id="{196F3ADC-A722-819B-3EBF-DDEAF15E7B44}"/>
              </a:ext>
            </a:extLst>
          </p:cNvPr>
          <p:cNvSpPr/>
          <p:nvPr/>
        </p:nvSpPr>
        <p:spPr>
          <a:xfrm>
            <a:off x="8039100" y="3479800"/>
            <a:ext cx="628650" cy="184150"/>
          </a:xfrm>
          <a:prstGeom prst="roundRect">
            <a:avLst/>
          </a:prstGeom>
          <a:solidFill>
            <a:schemeClr val="accent6">
              <a:alpha val="50000"/>
            </a:schemeClr>
          </a:solidFill>
          <a:ln>
            <a:solidFill>
              <a:schemeClr val="accent6"/>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s-ES" sz="1050" dirty="0" err="1">
                <a:latin typeface="Raleway Medium" pitchFamily="2" charset="0"/>
              </a:rPr>
              <a:t>Plants</a:t>
            </a:r>
            <a:endParaRPr lang="es-CL" sz="1050" dirty="0">
              <a:latin typeface="Raleway Medium" pitchFamily="2" charset="0"/>
            </a:endParaRPr>
          </a:p>
        </p:txBody>
      </p:sp>
      <p:pic>
        <p:nvPicPr>
          <p:cNvPr id="9220" name="Picture 4" descr="6 steps to keeping your cat away from your house plants | Daily Sabah">
            <a:extLst>
              <a:ext uri="{FF2B5EF4-FFF2-40B4-BE49-F238E27FC236}">
                <a16:creationId xmlns:a16="http://schemas.microsoft.com/office/drawing/2014/main" id="{3B013AA9-C85C-769D-D314-8190552AD1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1300" y="1672305"/>
            <a:ext cx="1778000" cy="172550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B6C5BBFF-5806-A89F-AECD-C4B7E51E3FF3}"/>
              </a:ext>
            </a:extLst>
          </p:cNvPr>
          <p:cNvSpPr/>
          <p:nvPr/>
        </p:nvSpPr>
        <p:spPr>
          <a:xfrm>
            <a:off x="5937250" y="3745942"/>
            <a:ext cx="469900" cy="184150"/>
          </a:xfrm>
          <a:prstGeom prst="roundRect">
            <a:avLst/>
          </a:prstGeom>
          <a:solidFill>
            <a:srgbClr val="C00000">
              <a:alpha val="50000"/>
            </a:srgbClr>
          </a:solidFill>
          <a:ln>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s-ES" sz="1050" dirty="0" err="1">
                <a:latin typeface="Raleway Medium" pitchFamily="2" charset="0"/>
              </a:rPr>
              <a:t>Dog</a:t>
            </a:r>
            <a:endParaRPr lang="es-CL" sz="1050" dirty="0">
              <a:latin typeface="Raleway Medium" pitchFamily="2" charset="0"/>
            </a:endParaRPr>
          </a:p>
        </p:txBody>
      </p:sp>
      <p:sp>
        <p:nvSpPr>
          <p:cNvPr id="13" name="TextBox 12">
            <a:extLst>
              <a:ext uri="{FF2B5EF4-FFF2-40B4-BE49-F238E27FC236}">
                <a16:creationId xmlns:a16="http://schemas.microsoft.com/office/drawing/2014/main" id="{9604A897-7F7F-BE25-BEE2-67B4D9449241}"/>
              </a:ext>
            </a:extLst>
          </p:cNvPr>
          <p:cNvSpPr txBox="1"/>
          <p:nvPr/>
        </p:nvSpPr>
        <p:spPr>
          <a:xfrm>
            <a:off x="1219200" y="2800698"/>
            <a:ext cx="3689350" cy="1023998"/>
          </a:xfrm>
          <a:prstGeom prst="rect">
            <a:avLst/>
          </a:prstGeom>
          <a:noFill/>
        </p:spPr>
        <p:txBody>
          <a:bodyPr wrap="square">
            <a:spAutoFit/>
          </a:bodyPr>
          <a:lstStyle/>
          <a:p>
            <a:pPr marL="285750" indent="-285750" algn="l">
              <a:lnSpc>
                <a:spcPct val="150000"/>
              </a:lnSpc>
              <a:buClr>
                <a:schemeClr val="accent1"/>
              </a:buClr>
              <a:buFont typeface="Wingdings" panose="05000000000000000000" pitchFamily="2" charset="2"/>
              <a:buChar char="§"/>
            </a:pPr>
            <a:r>
              <a:rPr lang="es-ES" dirty="0">
                <a:solidFill>
                  <a:schemeClr val="accent1"/>
                </a:solidFill>
                <a:latin typeface="Raleway Medium" pitchFamily="2" charset="0"/>
              </a:rPr>
              <a:t>MLC </a:t>
            </a:r>
            <a:r>
              <a:rPr lang="es-ES" dirty="0" err="1">
                <a:solidFill>
                  <a:schemeClr val="accent1"/>
                </a:solidFill>
                <a:latin typeface="Raleway Medium" pitchFamily="2" charset="0"/>
              </a:rPr>
              <a:t>with</a:t>
            </a:r>
            <a:r>
              <a:rPr lang="es-ES" dirty="0">
                <a:solidFill>
                  <a:schemeClr val="accent1"/>
                </a:solidFill>
                <a:latin typeface="Raleway Medium" pitchFamily="2" charset="0"/>
              </a:rPr>
              <a:t> </a:t>
            </a:r>
            <a:r>
              <a:rPr lang="es-ES" dirty="0" err="1">
                <a:solidFill>
                  <a:schemeClr val="accent1"/>
                </a:solidFill>
                <a:latin typeface="Raleway Medium" pitchFamily="2" charset="0"/>
              </a:rPr>
              <a:t>Missing</a:t>
            </a:r>
            <a:r>
              <a:rPr lang="es-ES" dirty="0">
                <a:solidFill>
                  <a:schemeClr val="accent1"/>
                </a:solidFill>
                <a:latin typeface="Raleway Medium" pitchFamily="2" charset="0"/>
              </a:rPr>
              <a:t> </a:t>
            </a:r>
            <a:r>
              <a:rPr lang="es-ES" dirty="0" err="1">
                <a:solidFill>
                  <a:schemeClr val="accent1"/>
                </a:solidFill>
                <a:latin typeface="Raleway Medium" pitchFamily="2" charset="0"/>
              </a:rPr>
              <a:t>Labels</a:t>
            </a:r>
            <a:r>
              <a:rPr lang="es-ES" dirty="0">
                <a:solidFill>
                  <a:schemeClr val="accent1"/>
                </a:solidFill>
                <a:latin typeface="Raleway Medium" pitchFamily="2" charset="0"/>
              </a:rPr>
              <a:t> (MLML)</a:t>
            </a:r>
          </a:p>
          <a:p>
            <a:pPr marL="285750" indent="-285750" algn="l">
              <a:lnSpc>
                <a:spcPct val="150000"/>
              </a:lnSpc>
              <a:buClr>
                <a:schemeClr val="accent1"/>
              </a:buClr>
              <a:buFont typeface="Wingdings" panose="05000000000000000000" pitchFamily="2" charset="2"/>
              <a:buChar char="§"/>
            </a:pPr>
            <a:r>
              <a:rPr lang="es-ES" dirty="0" err="1">
                <a:solidFill>
                  <a:schemeClr val="accent1"/>
                </a:solidFill>
                <a:latin typeface="Raleway Medium" pitchFamily="2" charset="0"/>
              </a:rPr>
              <a:t>Semi-supervised</a:t>
            </a:r>
            <a:r>
              <a:rPr lang="es-ES" dirty="0">
                <a:solidFill>
                  <a:schemeClr val="accent1"/>
                </a:solidFill>
                <a:latin typeface="Raleway Medium" pitchFamily="2" charset="0"/>
              </a:rPr>
              <a:t> MLC </a:t>
            </a:r>
          </a:p>
          <a:p>
            <a:pPr marL="285750" indent="-285750" algn="l">
              <a:lnSpc>
                <a:spcPct val="150000"/>
              </a:lnSpc>
              <a:buClr>
                <a:schemeClr val="accent1"/>
              </a:buClr>
              <a:buFont typeface="Wingdings" panose="05000000000000000000" pitchFamily="2" charset="2"/>
              <a:buChar char="§"/>
            </a:pPr>
            <a:r>
              <a:rPr lang="es-ES" dirty="0" err="1">
                <a:solidFill>
                  <a:schemeClr val="accent1"/>
                </a:solidFill>
                <a:latin typeface="Raleway Medium" pitchFamily="2" charset="0"/>
              </a:rPr>
              <a:t>Noisy</a:t>
            </a:r>
            <a:r>
              <a:rPr lang="es-ES" dirty="0">
                <a:solidFill>
                  <a:schemeClr val="accent1"/>
                </a:solidFill>
                <a:latin typeface="Raleway Medium" pitchFamily="2" charset="0"/>
              </a:rPr>
              <a:t> MLC</a:t>
            </a:r>
          </a:p>
        </p:txBody>
      </p:sp>
      <p:sp>
        <p:nvSpPr>
          <p:cNvPr id="14" name="TextBox 13">
            <a:extLst>
              <a:ext uri="{FF2B5EF4-FFF2-40B4-BE49-F238E27FC236}">
                <a16:creationId xmlns:a16="http://schemas.microsoft.com/office/drawing/2014/main" id="{4D740D15-7012-2C9A-5501-904C4EC90BBE}"/>
              </a:ext>
            </a:extLst>
          </p:cNvPr>
          <p:cNvSpPr txBox="1"/>
          <p:nvPr/>
        </p:nvSpPr>
        <p:spPr>
          <a:xfrm>
            <a:off x="0" y="4804946"/>
            <a:ext cx="5071110" cy="338554"/>
          </a:xfrm>
          <a:prstGeom prst="rect">
            <a:avLst/>
          </a:prstGeom>
          <a:noFill/>
        </p:spPr>
        <p:txBody>
          <a:bodyPr wrap="square">
            <a:spAutoFit/>
          </a:bodyPr>
          <a:lstStyle/>
          <a:p>
            <a:r>
              <a:rPr lang="es-CL" sz="800" dirty="0">
                <a:solidFill>
                  <a:schemeClr val="bg1">
                    <a:lumMod val="50000"/>
                  </a:schemeClr>
                </a:solidFill>
                <a:latin typeface="Raleway Medium" pitchFamily="2" charset="0"/>
              </a:rPr>
              <a:t>Liu W., Wang H., Shen X., Tsang I. "</a:t>
            </a:r>
            <a:r>
              <a:rPr lang="es-CL" sz="800" dirty="0" err="1">
                <a:solidFill>
                  <a:schemeClr val="bg1">
                    <a:lumMod val="50000"/>
                  </a:schemeClr>
                </a:solidFill>
                <a:latin typeface="Raleway Medium" pitchFamily="2" charset="0"/>
              </a:rPr>
              <a:t>The</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Emerging</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Trends</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of</a:t>
            </a:r>
            <a:r>
              <a:rPr lang="es-CL" sz="800" dirty="0">
                <a:solidFill>
                  <a:schemeClr val="bg1">
                    <a:lumMod val="50000"/>
                  </a:schemeClr>
                </a:solidFill>
                <a:latin typeface="Raleway Medium" pitchFamily="2" charset="0"/>
              </a:rPr>
              <a:t> Multi-</a:t>
            </a:r>
            <a:r>
              <a:rPr lang="es-CL" sz="800" dirty="0" err="1">
                <a:solidFill>
                  <a:schemeClr val="bg1">
                    <a:lumMod val="50000"/>
                  </a:schemeClr>
                </a:solidFill>
                <a:latin typeface="Raleway Medium" pitchFamily="2" charset="0"/>
              </a:rPr>
              <a:t>Label</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Learning</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To</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appear</a:t>
            </a:r>
            <a:r>
              <a:rPr lang="es-CL" sz="800" dirty="0">
                <a:solidFill>
                  <a:schemeClr val="bg1">
                    <a:lumMod val="50000"/>
                  </a:schemeClr>
                </a:solidFill>
                <a:latin typeface="Raleway Medium" pitchFamily="2" charset="0"/>
              </a:rPr>
              <a:t> in IEEE </a:t>
            </a:r>
            <a:r>
              <a:rPr lang="es-CL" sz="800" dirty="0" err="1">
                <a:solidFill>
                  <a:schemeClr val="bg1">
                    <a:lumMod val="50000"/>
                  </a:schemeClr>
                </a:solidFill>
                <a:latin typeface="Raleway Medium" pitchFamily="2" charset="0"/>
              </a:rPr>
              <a:t>Transactions</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on</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Pattern</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Analysis</a:t>
            </a:r>
            <a:r>
              <a:rPr lang="es-CL" sz="800" dirty="0">
                <a:solidFill>
                  <a:schemeClr val="bg1">
                    <a:lumMod val="50000"/>
                  </a:schemeClr>
                </a:solidFill>
                <a:latin typeface="Raleway Medium" pitchFamily="2" charset="0"/>
              </a:rPr>
              <a:t> &amp; Machine </a:t>
            </a:r>
            <a:r>
              <a:rPr lang="es-CL" sz="800" dirty="0" err="1">
                <a:solidFill>
                  <a:schemeClr val="bg1">
                    <a:lumMod val="50000"/>
                  </a:schemeClr>
                </a:solidFill>
                <a:latin typeface="Raleway Medium" pitchFamily="2" charset="0"/>
              </a:rPr>
              <a:t>Intelligence</a:t>
            </a:r>
            <a:r>
              <a:rPr lang="es-CL" sz="800" dirty="0">
                <a:solidFill>
                  <a:schemeClr val="bg1">
                    <a:lumMod val="50000"/>
                  </a:schemeClr>
                </a:solidFill>
                <a:latin typeface="Raleway Medium" pitchFamily="2" charset="0"/>
              </a:rPr>
              <a:t>. DOI: 10.1109/TPAMI.2021.3119334</a:t>
            </a:r>
          </a:p>
        </p:txBody>
      </p:sp>
      <p:sp>
        <p:nvSpPr>
          <p:cNvPr id="15" name="TextBox 14">
            <a:extLst>
              <a:ext uri="{FF2B5EF4-FFF2-40B4-BE49-F238E27FC236}">
                <a16:creationId xmlns:a16="http://schemas.microsoft.com/office/drawing/2014/main" id="{987DA563-0B22-5DD4-0CA0-DC57F079C451}"/>
              </a:ext>
            </a:extLst>
          </p:cNvPr>
          <p:cNvSpPr txBox="1"/>
          <p:nvPr/>
        </p:nvSpPr>
        <p:spPr>
          <a:xfrm>
            <a:off x="8717200" y="4784999"/>
            <a:ext cx="311304" cy="246221"/>
          </a:xfrm>
          <a:prstGeom prst="rect">
            <a:avLst/>
          </a:prstGeom>
          <a:noFill/>
        </p:spPr>
        <p:txBody>
          <a:bodyPr wrap="none" rtlCol="0">
            <a:spAutoFit/>
          </a:bodyPr>
          <a:lstStyle/>
          <a:p>
            <a:r>
              <a:rPr lang="en-US" sz="1000" dirty="0">
                <a:latin typeface="Raleway Medium" pitchFamily="2" charset="0"/>
              </a:rPr>
              <a:t>12</a:t>
            </a:r>
            <a:endParaRPr lang="es-CL" sz="1000" dirty="0">
              <a:latin typeface="Raleway Medium" pitchFamily="2" charset="0"/>
            </a:endParaRPr>
          </a:p>
        </p:txBody>
      </p:sp>
    </p:spTree>
    <p:extLst>
      <p:ext uri="{BB962C8B-B14F-4D97-AF65-F5344CB8AC3E}">
        <p14:creationId xmlns:p14="http://schemas.microsoft.com/office/powerpoint/2010/main" val="3838192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5" name="Google Shape;392;p40">
            <a:extLst>
              <a:ext uri="{FF2B5EF4-FFF2-40B4-BE49-F238E27FC236}">
                <a16:creationId xmlns:a16="http://schemas.microsoft.com/office/drawing/2014/main" id="{FB000B31-5358-64F5-D93B-824F2CC2D647}"/>
              </a:ext>
            </a:extLst>
          </p:cNvPr>
          <p:cNvSpPr txBox="1">
            <a:spLocks/>
          </p:cNvSpPr>
          <p:nvPr/>
        </p:nvSpPr>
        <p:spPr>
          <a:xfrm>
            <a:off x="1292900" y="440650"/>
            <a:ext cx="40792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9pPr>
          </a:lstStyle>
          <a:p>
            <a:pPr algn="l"/>
            <a:r>
              <a:rPr lang="en" sz="1400" dirty="0"/>
              <a:t>2. </a:t>
            </a:r>
            <a:r>
              <a:rPr lang="es-ES" sz="1400" dirty="0"/>
              <a:t>CATEGORÍAS DE MLC</a:t>
            </a:r>
            <a:br>
              <a:rPr lang="es-CL" sz="1400" dirty="0"/>
            </a:br>
            <a:r>
              <a:rPr lang="es-CL" sz="1800" dirty="0">
                <a:solidFill>
                  <a:schemeClr val="accent3"/>
                </a:solidFill>
              </a:rPr>
              <a:t>MULTILABEL CLASSIFICATION WITH LIMITED SUPERVISION</a:t>
            </a:r>
            <a:endParaRPr lang="es-CL" sz="1400" dirty="0"/>
          </a:p>
        </p:txBody>
      </p:sp>
      <p:sp>
        <p:nvSpPr>
          <p:cNvPr id="25" name="TextBox 24">
            <a:extLst>
              <a:ext uri="{FF2B5EF4-FFF2-40B4-BE49-F238E27FC236}">
                <a16:creationId xmlns:a16="http://schemas.microsoft.com/office/drawing/2014/main" id="{72281E44-0EAB-144B-3563-12C675C15DB2}"/>
              </a:ext>
            </a:extLst>
          </p:cNvPr>
          <p:cNvSpPr txBox="1"/>
          <p:nvPr/>
        </p:nvSpPr>
        <p:spPr>
          <a:xfrm>
            <a:off x="806450" y="1358097"/>
            <a:ext cx="4279900" cy="1384995"/>
          </a:xfrm>
          <a:prstGeom prst="rect">
            <a:avLst/>
          </a:prstGeom>
          <a:noFill/>
        </p:spPr>
        <p:txBody>
          <a:bodyPr wrap="square">
            <a:spAutoFit/>
          </a:bodyPr>
          <a:lstStyle/>
          <a:p>
            <a:pPr marL="285750" indent="-285750">
              <a:buClr>
                <a:schemeClr val="accent1"/>
              </a:buClr>
              <a:buFont typeface="Arial" panose="020B0604020202020204" pitchFamily="34" charset="0"/>
              <a:buChar char="•"/>
            </a:pPr>
            <a:r>
              <a:rPr lang="es-ES" dirty="0">
                <a:solidFill>
                  <a:schemeClr val="accent1"/>
                </a:solidFill>
                <a:latin typeface="Raleway Medium" pitchFamily="2" charset="0"/>
              </a:rPr>
              <a:t>En la práctica, conseguir datos completamente etiquetados y sin error es sumamente costoso.</a:t>
            </a:r>
          </a:p>
          <a:p>
            <a:pPr marL="285750" indent="-285750">
              <a:buClr>
                <a:schemeClr val="accent1"/>
              </a:buClr>
              <a:buFont typeface="Arial" panose="020B0604020202020204" pitchFamily="34" charset="0"/>
              <a:buChar char="•"/>
            </a:pPr>
            <a:endParaRPr lang="es-ES" dirty="0">
              <a:solidFill>
                <a:schemeClr val="accent1"/>
              </a:solidFill>
              <a:latin typeface="Raleway Medium" pitchFamily="2" charset="0"/>
            </a:endParaRPr>
          </a:p>
          <a:p>
            <a:pPr marL="285750" indent="-285750">
              <a:buClr>
                <a:schemeClr val="accent1"/>
              </a:buClr>
              <a:buFont typeface="Arial" panose="020B0604020202020204" pitchFamily="34" charset="0"/>
              <a:buChar char="•"/>
            </a:pPr>
            <a:r>
              <a:rPr lang="es-ES" dirty="0">
                <a:solidFill>
                  <a:schemeClr val="accent1"/>
                </a:solidFill>
                <a:latin typeface="Raleway Medium" pitchFamily="2" charset="0"/>
              </a:rPr>
              <a:t>Distintos escenarios de </a:t>
            </a:r>
            <a:r>
              <a:rPr lang="es-ES" b="1" dirty="0">
                <a:solidFill>
                  <a:schemeClr val="accent3"/>
                </a:solidFill>
                <a:latin typeface="Raleway Medium" pitchFamily="2" charset="0"/>
              </a:rPr>
              <a:t>etiquetados incompletos o parcialmente correctos.</a:t>
            </a:r>
          </a:p>
        </p:txBody>
      </p:sp>
      <p:pic>
        <p:nvPicPr>
          <p:cNvPr id="44" name="Picture 4">
            <a:extLst>
              <a:ext uri="{FF2B5EF4-FFF2-40B4-BE49-F238E27FC236}">
                <a16:creationId xmlns:a16="http://schemas.microsoft.com/office/drawing/2014/main" id="{14E772D1-621F-7DF4-BA18-1699C41FEE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53" t="8146" r="76824" b="29538"/>
          <a:stretch/>
        </p:blipFill>
        <p:spPr bwMode="auto">
          <a:xfrm>
            <a:off x="7162800" y="1669549"/>
            <a:ext cx="1778000" cy="1720850"/>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Rounded Corners 44">
            <a:extLst>
              <a:ext uri="{FF2B5EF4-FFF2-40B4-BE49-F238E27FC236}">
                <a16:creationId xmlns:a16="http://schemas.microsoft.com/office/drawing/2014/main" id="{B91243BF-4B98-AABD-6A65-EB385D7D1E39}"/>
              </a:ext>
            </a:extLst>
          </p:cNvPr>
          <p:cNvSpPr/>
          <p:nvPr/>
        </p:nvSpPr>
        <p:spPr>
          <a:xfrm>
            <a:off x="5632450" y="3479800"/>
            <a:ext cx="469900" cy="184150"/>
          </a:xfrm>
          <a:prstGeom prst="roundRect">
            <a:avLst/>
          </a:prstGeom>
          <a:solidFill>
            <a:schemeClr val="accent6">
              <a:alpha val="50000"/>
            </a:schemeClr>
          </a:solidFill>
          <a:ln>
            <a:solidFill>
              <a:schemeClr val="accent6"/>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s-ES" sz="1050" dirty="0">
                <a:latin typeface="Raleway Medium" pitchFamily="2" charset="0"/>
              </a:rPr>
              <a:t>Cat</a:t>
            </a:r>
            <a:endParaRPr lang="es-CL" sz="1050" dirty="0">
              <a:latin typeface="Raleway Medium" pitchFamily="2" charset="0"/>
            </a:endParaRPr>
          </a:p>
        </p:txBody>
      </p:sp>
      <p:sp>
        <p:nvSpPr>
          <p:cNvPr id="47" name="Rectangle: Rounded Corners 46">
            <a:extLst>
              <a:ext uri="{FF2B5EF4-FFF2-40B4-BE49-F238E27FC236}">
                <a16:creationId xmlns:a16="http://schemas.microsoft.com/office/drawing/2014/main" id="{4A9EB788-632C-63DB-D81A-B3A677AE2F03}"/>
              </a:ext>
            </a:extLst>
          </p:cNvPr>
          <p:cNvSpPr/>
          <p:nvPr/>
        </p:nvSpPr>
        <p:spPr>
          <a:xfrm>
            <a:off x="6172200" y="3479800"/>
            <a:ext cx="628650" cy="184150"/>
          </a:xfrm>
          <a:prstGeom prst="roundRect">
            <a:avLst/>
          </a:prstGeom>
          <a:solidFill>
            <a:schemeClr val="accent6">
              <a:alpha val="50000"/>
            </a:schemeClr>
          </a:solidFill>
          <a:ln>
            <a:solidFill>
              <a:schemeClr val="accent6"/>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s-ES" sz="1050" dirty="0" err="1">
                <a:latin typeface="Raleway Medium" pitchFamily="2" charset="0"/>
              </a:rPr>
              <a:t>Plants</a:t>
            </a:r>
            <a:endParaRPr lang="es-CL" sz="1050" dirty="0">
              <a:latin typeface="Raleway Medium" pitchFamily="2" charset="0"/>
            </a:endParaRPr>
          </a:p>
        </p:txBody>
      </p:sp>
      <p:sp>
        <p:nvSpPr>
          <p:cNvPr id="49" name="Rectangle: Rounded Corners 48">
            <a:extLst>
              <a:ext uri="{FF2B5EF4-FFF2-40B4-BE49-F238E27FC236}">
                <a16:creationId xmlns:a16="http://schemas.microsoft.com/office/drawing/2014/main" id="{1A98F707-61A9-C75E-F0A3-34102C098092}"/>
              </a:ext>
            </a:extLst>
          </p:cNvPr>
          <p:cNvSpPr/>
          <p:nvPr/>
        </p:nvSpPr>
        <p:spPr>
          <a:xfrm>
            <a:off x="7499350" y="3479800"/>
            <a:ext cx="469900" cy="184150"/>
          </a:xfrm>
          <a:prstGeom prst="roundRect">
            <a:avLst/>
          </a:prstGeom>
          <a:solidFill>
            <a:schemeClr val="accent6">
              <a:alpha val="50000"/>
            </a:schemeClr>
          </a:solidFill>
          <a:ln>
            <a:solidFill>
              <a:schemeClr val="accent6"/>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s-ES" sz="1050" dirty="0" err="1">
                <a:latin typeface="Raleway Medium" pitchFamily="2" charset="0"/>
              </a:rPr>
              <a:t>Dog</a:t>
            </a:r>
            <a:endParaRPr lang="es-CL" sz="1050" dirty="0">
              <a:latin typeface="Raleway Medium" pitchFamily="2" charset="0"/>
            </a:endParaRPr>
          </a:p>
        </p:txBody>
      </p:sp>
      <p:sp>
        <p:nvSpPr>
          <p:cNvPr id="50" name="Rectangle: Rounded Corners 49">
            <a:extLst>
              <a:ext uri="{FF2B5EF4-FFF2-40B4-BE49-F238E27FC236}">
                <a16:creationId xmlns:a16="http://schemas.microsoft.com/office/drawing/2014/main" id="{196F3ADC-A722-819B-3EBF-DDEAF15E7B44}"/>
              </a:ext>
            </a:extLst>
          </p:cNvPr>
          <p:cNvSpPr/>
          <p:nvPr/>
        </p:nvSpPr>
        <p:spPr>
          <a:xfrm>
            <a:off x="8039100" y="3479800"/>
            <a:ext cx="628650" cy="184150"/>
          </a:xfrm>
          <a:prstGeom prst="roundRect">
            <a:avLst/>
          </a:prstGeom>
          <a:solidFill>
            <a:schemeClr val="accent6">
              <a:alpha val="50000"/>
            </a:schemeClr>
          </a:solidFill>
          <a:ln>
            <a:solidFill>
              <a:schemeClr val="accent6"/>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s-ES" sz="1050" dirty="0" err="1">
                <a:latin typeface="Raleway Medium" pitchFamily="2" charset="0"/>
              </a:rPr>
              <a:t>Plants</a:t>
            </a:r>
            <a:endParaRPr lang="es-CL" sz="1050" dirty="0">
              <a:latin typeface="Raleway Medium" pitchFamily="2" charset="0"/>
            </a:endParaRPr>
          </a:p>
        </p:txBody>
      </p:sp>
      <p:pic>
        <p:nvPicPr>
          <p:cNvPr id="9220" name="Picture 4" descr="6 steps to keeping your cat away from your house plants | Daily Sabah">
            <a:extLst>
              <a:ext uri="{FF2B5EF4-FFF2-40B4-BE49-F238E27FC236}">
                <a16:creationId xmlns:a16="http://schemas.microsoft.com/office/drawing/2014/main" id="{3B013AA9-C85C-769D-D314-8190552AD1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1300" y="1672305"/>
            <a:ext cx="1778000" cy="172550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DB8C4A17-0EC1-9383-CB2A-F08BB7DD4400}"/>
              </a:ext>
            </a:extLst>
          </p:cNvPr>
          <p:cNvCxnSpPr>
            <a:endCxn id="45" idx="0"/>
          </p:cNvCxnSpPr>
          <p:nvPr/>
        </p:nvCxnSpPr>
        <p:spPr>
          <a:xfrm flipH="1">
            <a:off x="5867400" y="2876550"/>
            <a:ext cx="654050" cy="60325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7" name="Straight Arrow Connector 16">
            <a:extLst>
              <a:ext uri="{FF2B5EF4-FFF2-40B4-BE49-F238E27FC236}">
                <a16:creationId xmlns:a16="http://schemas.microsoft.com/office/drawing/2014/main" id="{9A142909-93FC-6AB2-7A62-E1E9CB9AD91F}"/>
              </a:ext>
            </a:extLst>
          </p:cNvPr>
          <p:cNvCxnSpPr>
            <a:cxnSpLocks/>
            <a:endCxn id="47" idx="0"/>
          </p:cNvCxnSpPr>
          <p:nvPr/>
        </p:nvCxnSpPr>
        <p:spPr>
          <a:xfrm>
            <a:off x="5568950" y="2876550"/>
            <a:ext cx="917575" cy="60325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1" name="Straight Arrow Connector 20">
            <a:extLst>
              <a:ext uri="{FF2B5EF4-FFF2-40B4-BE49-F238E27FC236}">
                <a16:creationId xmlns:a16="http://schemas.microsoft.com/office/drawing/2014/main" id="{FB6FC0FB-2990-78D5-1CCD-F60429B51259}"/>
              </a:ext>
            </a:extLst>
          </p:cNvPr>
          <p:cNvCxnSpPr>
            <a:cxnSpLocks/>
            <a:endCxn id="50" idx="0"/>
          </p:cNvCxnSpPr>
          <p:nvPr/>
        </p:nvCxnSpPr>
        <p:spPr>
          <a:xfrm>
            <a:off x="7442200" y="3041650"/>
            <a:ext cx="911225" cy="43815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4" name="Straight Arrow Connector 23">
            <a:extLst>
              <a:ext uri="{FF2B5EF4-FFF2-40B4-BE49-F238E27FC236}">
                <a16:creationId xmlns:a16="http://schemas.microsoft.com/office/drawing/2014/main" id="{632BBBA6-15D8-C7CE-B1E1-B508B338DAEF}"/>
              </a:ext>
            </a:extLst>
          </p:cNvPr>
          <p:cNvCxnSpPr>
            <a:cxnSpLocks/>
            <a:endCxn id="49" idx="0"/>
          </p:cNvCxnSpPr>
          <p:nvPr/>
        </p:nvCxnSpPr>
        <p:spPr>
          <a:xfrm flipH="1">
            <a:off x="7734300" y="2876550"/>
            <a:ext cx="688975" cy="60325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28" name="TextBox 27">
            <a:extLst>
              <a:ext uri="{FF2B5EF4-FFF2-40B4-BE49-F238E27FC236}">
                <a16:creationId xmlns:a16="http://schemas.microsoft.com/office/drawing/2014/main" id="{9C244AEF-1F2A-F9AA-6187-0BC044C154CA}"/>
              </a:ext>
            </a:extLst>
          </p:cNvPr>
          <p:cNvSpPr txBox="1"/>
          <p:nvPr/>
        </p:nvSpPr>
        <p:spPr>
          <a:xfrm>
            <a:off x="1219200" y="2800698"/>
            <a:ext cx="3689350" cy="1347164"/>
          </a:xfrm>
          <a:prstGeom prst="rect">
            <a:avLst/>
          </a:prstGeom>
          <a:noFill/>
        </p:spPr>
        <p:txBody>
          <a:bodyPr wrap="square">
            <a:spAutoFit/>
          </a:bodyPr>
          <a:lstStyle/>
          <a:p>
            <a:pPr marL="285750" indent="-285750" algn="l">
              <a:lnSpc>
                <a:spcPct val="150000"/>
              </a:lnSpc>
              <a:buClr>
                <a:schemeClr val="accent1"/>
              </a:buClr>
              <a:buFont typeface="Wingdings" panose="05000000000000000000" pitchFamily="2" charset="2"/>
              <a:buChar char="§"/>
            </a:pPr>
            <a:r>
              <a:rPr lang="es-ES" dirty="0">
                <a:solidFill>
                  <a:schemeClr val="accent1"/>
                </a:solidFill>
                <a:latin typeface="Raleway Medium" pitchFamily="2" charset="0"/>
              </a:rPr>
              <a:t>MLC </a:t>
            </a:r>
            <a:r>
              <a:rPr lang="es-ES" dirty="0" err="1">
                <a:solidFill>
                  <a:schemeClr val="accent1"/>
                </a:solidFill>
                <a:latin typeface="Raleway Medium" pitchFamily="2" charset="0"/>
              </a:rPr>
              <a:t>with</a:t>
            </a:r>
            <a:r>
              <a:rPr lang="es-ES" dirty="0">
                <a:solidFill>
                  <a:schemeClr val="accent1"/>
                </a:solidFill>
                <a:latin typeface="Raleway Medium" pitchFamily="2" charset="0"/>
              </a:rPr>
              <a:t> </a:t>
            </a:r>
            <a:r>
              <a:rPr lang="es-ES" dirty="0" err="1">
                <a:solidFill>
                  <a:schemeClr val="accent1"/>
                </a:solidFill>
                <a:latin typeface="Raleway Medium" pitchFamily="2" charset="0"/>
              </a:rPr>
              <a:t>Missing</a:t>
            </a:r>
            <a:r>
              <a:rPr lang="es-ES" dirty="0">
                <a:solidFill>
                  <a:schemeClr val="accent1"/>
                </a:solidFill>
                <a:latin typeface="Raleway Medium" pitchFamily="2" charset="0"/>
              </a:rPr>
              <a:t> </a:t>
            </a:r>
            <a:r>
              <a:rPr lang="es-ES" dirty="0" err="1">
                <a:solidFill>
                  <a:schemeClr val="accent1"/>
                </a:solidFill>
                <a:latin typeface="Raleway Medium" pitchFamily="2" charset="0"/>
              </a:rPr>
              <a:t>Labels</a:t>
            </a:r>
            <a:r>
              <a:rPr lang="es-ES" dirty="0">
                <a:solidFill>
                  <a:schemeClr val="accent1"/>
                </a:solidFill>
                <a:latin typeface="Raleway Medium" pitchFamily="2" charset="0"/>
              </a:rPr>
              <a:t> (MLML)</a:t>
            </a:r>
          </a:p>
          <a:p>
            <a:pPr marL="285750" indent="-285750" algn="l">
              <a:lnSpc>
                <a:spcPct val="150000"/>
              </a:lnSpc>
              <a:buClr>
                <a:schemeClr val="accent1"/>
              </a:buClr>
              <a:buFont typeface="Wingdings" panose="05000000000000000000" pitchFamily="2" charset="2"/>
              <a:buChar char="§"/>
            </a:pPr>
            <a:r>
              <a:rPr lang="es-ES" dirty="0" err="1">
                <a:solidFill>
                  <a:schemeClr val="accent1"/>
                </a:solidFill>
                <a:latin typeface="Raleway Medium" pitchFamily="2" charset="0"/>
              </a:rPr>
              <a:t>Semi-supervised</a:t>
            </a:r>
            <a:r>
              <a:rPr lang="es-ES" dirty="0">
                <a:solidFill>
                  <a:schemeClr val="accent1"/>
                </a:solidFill>
                <a:latin typeface="Raleway Medium" pitchFamily="2" charset="0"/>
              </a:rPr>
              <a:t> MLC </a:t>
            </a:r>
          </a:p>
          <a:p>
            <a:pPr marL="285750" indent="-285750" algn="l">
              <a:lnSpc>
                <a:spcPct val="150000"/>
              </a:lnSpc>
              <a:buClr>
                <a:schemeClr val="accent1"/>
              </a:buClr>
              <a:buFont typeface="Wingdings" panose="05000000000000000000" pitchFamily="2" charset="2"/>
              <a:buChar char="§"/>
            </a:pPr>
            <a:r>
              <a:rPr lang="es-ES" dirty="0" err="1">
                <a:solidFill>
                  <a:schemeClr val="accent1"/>
                </a:solidFill>
                <a:latin typeface="Raleway Medium" pitchFamily="2" charset="0"/>
              </a:rPr>
              <a:t>Noisy</a:t>
            </a:r>
            <a:r>
              <a:rPr lang="es-ES" dirty="0">
                <a:solidFill>
                  <a:schemeClr val="accent1"/>
                </a:solidFill>
                <a:latin typeface="Raleway Medium" pitchFamily="2" charset="0"/>
              </a:rPr>
              <a:t> MLC</a:t>
            </a:r>
          </a:p>
          <a:p>
            <a:pPr marL="285750" indent="-285750" algn="l">
              <a:lnSpc>
                <a:spcPct val="150000"/>
              </a:lnSpc>
              <a:buClr>
                <a:schemeClr val="accent1"/>
              </a:buClr>
              <a:buFont typeface="Wingdings" panose="05000000000000000000" pitchFamily="2" charset="2"/>
              <a:buChar char="§"/>
            </a:pPr>
            <a:r>
              <a:rPr lang="es-ES" dirty="0">
                <a:solidFill>
                  <a:schemeClr val="accent1"/>
                </a:solidFill>
                <a:latin typeface="Raleway Medium" pitchFamily="2" charset="0"/>
              </a:rPr>
              <a:t>MLC </a:t>
            </a:r>
            <a:r>
              <a:rPr lang="es-ES" dirty="0" err="1">
                <a:solidFill>
                  <a:schemeClr val="accent1"/>
                </a:solidFill>
                <a:latin typeface="Raleway Medium" pitchFamily="2" charset="0"/>
              </a:rPr>
              <a:t>with</a:t>
            </a:r>
            <a:r>
              <a:rPr lang="es-ES" dirty="0">
                <a:solidFill>
                  <a:schemeClr val="accent1"/>
                </a:solidFill>
                <a:latin typeface="Raleway Medium" pitchFamily="2" charset="0"/>
              </a:rPr>
              <a:t> </a:t>
            </a:r>
            <a:r>
              <a:rPr lang="es-ES" dirty="0" err="1">
                <a:solidFill>
                  <a:schemeClr val="accent1"/>
                </a:solidFill>
                <a:latin typeface="Raleway Medium" pitchFamily="2" charset="0"/>
              </a:rPr>
              <a:t>Multiple</a:t>
            </a:r>
            <a:r>
              <a:rPr lang="es-ES" dirty="0">
                <a:solidFill>
                  <a:schemeClr val="accent1"/>
                </a:solidFill>
                <a:latin typeface="Raleway Medium" pitchFamily="2" charset="0"/>
              </a:rPr>
              <a:t> </a:t>
            </a:r>
            <a:r>
              <a:rPr lang="es-ES" dirty="0" err="1">
                <a:solidFill>
                  <a:schemeClr val="accent1"/>
                </a:solidFill>
                <a:latin typeface="Raleway Medium" pitchFamily="2" charset="0"/>
              </a:rPr>
              <a:t>Instances</a:t>
            </a:r>
            <a:endParaRPr lang="es-ES" dirty="0">
              <a:solidFill>
                <a:schemeClr val="accent1"/>
              </a:solidFill>
              <a:latin typeface="Raleway Medium" pitchFamily="2" charset="0"/>
            </a:endParaRPr>
          </a:p>
        </p:txBody>
      </p:sp>
      <p:sp>
        <p:nvSpPr>
          <p:cNvPr id="15" name="TextBox 14">
            <a:extLst>
              <a:ext uri="{FF2B5EF4-FFF2-40B4-BE49-F238E27FC236}">
                <a16:creationId xmlns:a16="http://schemas.microsoft.com/office/drawing/2014/main" id="{ABF6A135-A980-054D-0CEA-44C7E5BA445B}"/>
              </a:ext>
            </a:extLst>
          </p:cNvPr>
          <p:cNvSpPr txBox="1"/>
          <p:nvPr/>
        </p:nvSpPr>
        <p:spPr>
          <a:xfrm>
            <a:off x="0" y="4804946"/>
            <a:ext cx="5071110" cy="338554"/>
          </a:xfrm>
          <a:prstGeom prst="rect">
            <a:avLst/>
          </a:prstGeom>
          <a:noFill/>
        </p:spPr>
        <p:txBody>
          <a:bodyPr wrap="square">
            <a:spAutoFit/>
          </a:bodyPr>
          <a:lstStyle/>
          <a:p>
            <a:r>
              <a:rPr lang="es-CL" sz="800" dirty="0">
                <a:solidFill>
                  <a:schemeClr val="bg1">
                    <a:lumMod val="50000"/>
                  </a:schemeClr>
                </a:solidFill>
                <a:latin typeface="Raleway Medium" pitchFamily="2" charset="0"/>
              </a:rPr>
              <a:t>Liu W., Wang H., Shen X., Tsang I. "</a:t>
            </a:r>
            <a:r>
              <a:rPr lang="es-CL" sz="800" dirty="0" err="1">
                <a:solidFill>
                  <a:schemeClr val="bg1">
                    <a:lumMod val="50000"/>
                  </a:schemeClr>
                </a:solidFill>
                <a:latin typeface="Raleway Medium" pitchFamily="2" charset="0"/>
              </a:rPr>
              <a:t>The</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Emerging</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Trends</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of</a:t>
            </a:r>
            <a:r>
              <a:rPr lang="es-CL" sz="800" dirty="0">
                <a:solidFill>
                  <a:schemeClr val="bg1">
                    <a:lumMod val="50000"/>
                  </a:schemeClr>
                </a:solidFill>
                <a:latin typeface="Raleway Medium" pitchFamily="2" charset="0"/>
              </a:rPr>
              <a:t> Multi-</a:t>
            </a:r>
            <a:r>
              <a:rPr lang="es-CL" sz="800" dirty="0" err="1">
                <a:solidFill>
                  <a:schemeClr val="bg1">
                    <a:lumMod val="50000"/>
                  </a:schemeClr>
                </a:solidFill>
                <a:latin typeface="Raleway Medium" pitchFamily="2" charset="0"/>
              </a:rPr>
              <a:t>Label</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Learning</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To</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appear</a:t>
            </a:r>
            <a:r>
              <a:rPr lang="es-CL" sz="800" dirty="0">
                <a:solidFill>
                  <a:schemeClr val="bg1">
                    <a:lumMod val="50000"/>
                  </a:schemeClr>
                </a:solidFill>
                <a:latin typeface="Raleway Medium" pitchFamily="2" charset="0"/>
              </a:rPr>
              <a:t> in IEEE </a:t>
            </a:r>
            <a:r>
              <a:rPr lang="es-CL" sz="800" dirty="0" err="1">
                <a:solidFill>
                  <a:schemeClr val="bg1">
                    <a:lumMod val="50000"/>
                  </a:schemeClr>
                </a:solidFill>
                <a:latin typeface="Raleway Medium" pitchFamily="2" charset="0"/>
              </a:rPr>
              <a:t>Transactions</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on</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Pattern</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Analysis</a:t>
            </a:r>
            <a:r>
              <a:rPr lang="es-CL" sz="800" dirty="0">
                <a:solidFill>
                  <a:schemeClr val="bg1">
                    <a:lumMod val="50000"/>
                  </a:schemeClr>
                </a:solidFill>
                <a:latin typeface="Raleway Medium" pitchFamily="2" charset="0"/>
              </a:rPr>
              <a:t> &amp; Machine </a:t>
            </a:r>
            <a:r>
              <a:rPr lang="es-CL" sz="800" dirty="0" err="1">
                <a:solidFill>
                  <a:schemeClr val="bg1">
                    <a:lumMod val="50000"/>
                  </a:schemeClr>
                </a:solidFill>
                <a:latin typeface="Raleway Medium" pitchFamily="2" charset="0"/>
              </a:rPr>
              <a:t>Intelligence</a:t>
            </a:r>
            <a:r>
              <a:rPr lang="es-CL" sz="800" dirty="0">
                <a:solidFill>
                  <a:schemeClr val="bg1">
                    <a:lumMod val="50000"/>
                  </a:schemeClr>
                </a:solidFill>
                <a:latin typeface="Raleway Medium" pitchFamily="2" charset="0"/>
              </a:rPr>
              <a:t>. DOI: 10.1109/TPAMI.2021.3119334</a:t>
            </a:r>
          </a:p>
        </p:txBody>
      </p:sp>
      <p:sp>
        <p:nvSpPr>
          <p:cNvPr id="16" name="TextBox 15">
            <a:extLst>
              <a:ext uri="{FF2B5EF4-FFF2-40B4-BE49-F238E27FC236}">
                <a16:creationId xmlns:a16="http://schemas.microsoft.com/office/drawing/2014/main" id="{18075C0A-4DD2-916C-E981-489FE2041C3D}"/>
              </a:ext>
            </a:extLst>
          </p:cNvPr>
          <p:cNvSpPr txBox="1"/>
          <p:nvPr/>
        </p:nvSpPr>
        <p:spPr>
          <a:xfrm>
            <a:off x="8717200" y="4784999"/>
            <a:ext cx="311304" cy="246221"/>
          </a:xfrm>
          <a:prstGeom prst="rect">
            <a:avLst/>
          </a:prstGeom>
          <a:noFill/>
        </p:spPr>
        <p:txBody>
          <a:bodyPr wrap="none" rtlCol="0">
            <a:spAutoFit/>
          </a:bodyPr>
          <a:lstStyle/>
          <a:p>
            <a:r>
              <a:rPr lang="en-US" sz="1000" dirty="0">
                <a:latin typeface="Raleway Medium" pitchFamily="2" charset="0"/>
              </a:rPr>
              <a:t>12</a:t>
            </a:r>
            <a:endParaRPr lang="es-CL" sz="1000" dirty="0">
              <a:latin typeface="Raleway Medium" pitchFamily="2" charset="0"/>
            </a:endParaRPr>
          </a:p>
        </p:txBody>
      </p:sp>
    </p:spTree>
    <p:extLst>
      <p:ext uri="{BB962C8B-B14F-4D97-AF65-F5344CB8AC3E}">
        <p14:creationId xmlns:p14="http://schemas.microsoft.com/office/powerpoint/2010/main" val="3888304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5" name="Google Shape;392;p40">
            <a:extLst>
              <a:ext uri="{FF2B5EF4-FFF2-40B4-BE49-F238E27FC236}">
                <a16:creationId xmlns:a16="http://schemas.microsoft.com/office/drawing/2014/main" id="{FB000B31-5358-64F5-D93B-824F2CC2D647}"/>
              </a:ext>
            </a:extLst>
          </p:cNvPr>
          <p:cNvSpPr txBox="1">
            <a:spLocks/>
          </p:cNvSpPr>
          <p:nvPr/>
        </p:nvSpPr>
        <p:spPr>
          <a:xfrm>
            <a:off x="1292900" y="440650"/>
            <a:ext cx="40792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9pPr>
          </a:lstStyle>
          <a:p>
            <a:pPr algn="l"/>
            <a:r>
              <a:rPr lang="en" sz="1400" dirty="0"/>
              <a:t>2. </a:t>
            </a:r>
            <a:r>
              <a:rPr lang="es-ES" sz="1400" dirty="0"/>
              <a:t>CATEGORÍAS DE MLC</a:t>
            </a:r>
            <a:br>
              <a:rPr lang="es-CL" sz="1400" dirty="0"/>
            </a:br>
            <a:r>
              <a:rPr lang="es-CL" sz="1800" dirty="0">
                <a:solidFill>
                  <a:schemeClr val="accent3"/>
                </a:solidFill>
              </a:rPr>
              <a:t>MULTILABEL CLASSIFICATION WITH LIMITED SUPERVISION</a:t>
            </a:r>
            <a:endParaRPr lang="es-CL" sz="1400" dirty="0"/>
          </a:p>
        </p:txBody>
      </p:sp>
      <p:sp>
        <p:nvSpPr>
          <p:cNvPr id="25" name="TextBox 24">
            <a:extLst>
              <a:ext uri="{FF2B5EF4-FFF2-40B4-BE49-F238E27FC236}">
                <a16:creationId xmlns:a16="http://schemas.microsoft.com/office/drawing/2014/main" id="{72281E44-0EAB-144B-3563-12C675C15DB2}"/>
              </a:ext>
            </a:extLst>
          </p:cNvPr>
          <p:cNvSpPr txBox="1"/>
          <p:nvPr/>
        </p:nvSpPr>
        <p:spPr>
          <a:xfrm>
            <a:off x="806450" y="1358097"/>
            <a:ext cx="4279900" cy="1384995"/>
          </a:xfrm>
          <a:prstGeom prst="rect">
            <a:avLst/>
          </a:prstGeom>
          <a:noFill/>
        </p:spPr>
        <p:txBody>
          <a:bodyPr wrap="square">
            <a:spAutoFit/>
          </a:bodyPr>
          <a:lstStyle/>
          <a:p>
            <a:pPr marL="285750" indent="-285750">
              <a:buClr>
                <a:schemeClr val="accent1"/>
              </a:buClr>
              <a:buFont typeface="Arial" panose="020B0604020202020204" pitchFamily="34" charset="0"/>
              <a:buChar char="•"/>
            </a:pPr>
            <a:r>
              <a:rPr lang="es-ES" dirty="0">
                <a:solidFill>
                  <a:schemeClr val="accent1"/>
                </a:solidFill>
                <a:latin typeface="Raleway Medium" pitchFamily="2" charset="0"/>
              </a:rPr>
              <a:t>En la práctica, conseguir datos completamente etiquetados y sin error es sumamente costoso.</a:t>
            </a:r>
          </a:p>
          <a:p>
            <a:pPr marL="285750" indent="-285750">
              <a:buClr>
                <a:schemeClr val="accent1"/>
              </a:buClr>
              <a:buFont typeface="Arial" panose="020B0604020202020204" pitchFamily="34" charset="0"/>
              <a:buChar char="•"/>
            </a:pPr>
            <a:endParaRPr lang="es-ES" dirty="0">
              <a:solidFill>
                <a:schemeClr val="accent1"/>
              </a:solidFill>
              <a:latin typeface="Raleway Medium" pitchFamily="2" charset="0"/>
            </a:endParaRPr>
          </a:p>
          <a:p>
            <a:pPr marL="285750" indent="-285750">
              <a:buClr>
                <a:schemeClr val="accent1"/>
              </a:buClr>
              <a:buFont typeface="Arial" panose="020B0604020202020204" pitchFamily="34" charset="0"/>
              <a:buChar char="•"/>
            </a:pPr>
            <a:r>
              <a:rPr lang="es-ES" dirty="0">
                <a:solidFill>
                  <a:schemeClr val="accent1"/>
                </a:solidFill>
                <a:latin typeface="Raleway Medium" pitchFamily="2" charset="0"/>
              </a:rPr>
              <a:t>Distintos escenarios de </a:t>
            </a:r>
            <a:r>
              <a:rPr lang="es-ES" b="1" dirty="0">
                <a:solidFill>
                  <a:schemeClr val="accent3"/>
                </a:solidFill>
                <a:latin typeface="Raleway Medium" pitchFamily="2" charset="0"/>
              </a:rPr>
              <a:t>etiquetados incompletos o parcialmente correctos.</a:t>
            </a:r>
          </a:p>
        </p:txBody>
      </p:sp>
      <p:pic>
        <p:nvPicPr>
          <p:cNvPr id="44" name="Picture 4">
            <a:extLst>
              <a:ext uri="{FF2B5EF4-FFF2-40B4-BE49-F238E27FC236}">
                <a16:creationId xmlns:a16="http://schemas.microsoft.com/office/drawing/2014/main" id="{14E772D1-621F-7DF4-BA18-1699C41FEE7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53" t="8146" r="76824" b="29538"/>
          <a:stretch/>
        </p:blipFill>
        <p:spPr bwMode="auto">
          <a:xfrm>
            <a:off x="7162800" y="1669549"/>
            <a:ext cx="1778000" cy="1720850"/>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Rounded Corners 44">
            <a:extLst>
              <a:ext uri="{FF2B5EF4-FFF2-40B4-BE49-F238E27FC236}">
                <a16:creationId xmlns:a16="http://schemas.microsoft.com/office/drawing/2014/main" id="{B91243BF-4B98-AABD-6A65-EB385D7D1E39}"/>
              </a:ext>
            </a:extLst>
          </p:cNvPr>
          <p:cNvSpPr/>
          <p:nvPr/>
        </p:nvSpPr>
        <p:spPr>
          <a:xfrm>
            <a:off x="5632450" y="3479800"/>
            <a:ext cx="469900" cy="184150"/>
          </a:xfrm>
          <a:prstGeom prst="roundRect">
            <a:avLst/>
          </a:prstGeom>
          <a:solidFill>
            <a:schemeClr val="accent6">
              <a:alpha val="50000"/>
            </a:schemeClr>
          </a:solidFill>
          <a:ln>
            <a:solidFill>
              <a:schemeClr val="accent6"/>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s-ES" sz="1050" dirty="0">
                <a:latin typeface="Raleway Medium" pitchFamily="2" charset="0"/>
              </a:rPr>
              <a:t>Cat</a:t>
            </a:r>
            <a:endParaRPr lang="es-CL" sz="1050" dirty="0">
              <a:latin typeface="Raleway Medium" pitchFamily="2" charset="0"/>
            </a:endParaRPr>
          </a:p>
        </p:txBody>
      </p:sp>
      <p:sp>
        <p:nvSpPr>
          <p:cNvPr id="47" name="Rectangle: Rounded Corners 46">
            <a:extLst>
              <a:ext uri="{FF2B5EF4-FFF2-40B4-BE49-F238E27FC236}">
                <a16:creationId xmlns:a16="http://schemas.microsoft.com/office/drawing/2014/main" id="{4A9EB788-632C-63DB-D81A-B3A677AE2F03}"/>
              </a:ext>
            </a:extLst>
          </p:cNvPr>
          <p:cNvSpPr/>
          <p:nvPr/>
        </p:nvSpPr>
        <p:spPr>
          <a:xfrm>
            <a:off x="6172200" y="3479800"/>
            <a:ext cx="628650" cy="184150"/>
          </a:xfrm>
          <a:prstGeom prst="roundRect">
            <a:avLst/>
          </a:prstGeom>
          <a:solidFill>
            <a:schemeClr val="accent6">
              <a:alpha val="50000"/>
            </a:schemeClr>
          </a:solidFill>
          <a:ln>
            <a:solidFill>
              <a:schemeClr val="accent6"/>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s-ES" sz="1050" dirty="0" err="1">
                <a:latin typeface="Raleway Medium" pitchFamily="2" charset="0"/>
              </a:rPr>
              <a:t>Plants</a:t>
            </a:r>
            <a:endParaRPr lang="es-CL" sz="1050" dirty="0">
              <a:latin typeface="Raleway Medium" pitchFamily="2" charset="0"/>
            </a:endParaRPr>
          </a:p>
        </p:txBody>
      </p:sp>
      <p:sp>
        <p:nvSpPr>
          <p:cNvPr id="49" name="Rectangle: Rounded Corners 48">
            <a:extLst>
              <a:ext uri="{FF2B5EF4-FFF2-40B4-BE49-F238E27FC236}">
                <a16:creationId xmlns:a16="http://schemas.microsoft.com/office/drawing/2014/main" id="{1A98F707-61A9-C75E-F0A3-34102C098092}"/>
              </a:ext>
            </a:extLst>
          </p:cNvPr>
          <p:cNvSpPr/>
          <p:nvPr/>
        </p:nvSpPr>
        <p:spPr>
          <a:xfrm>
            <a:off x="7499350" y="3479800"/>
            <a:ext cx="469900" cy="184150"/>
          </a:xfrm>
          <a:prstGeom prst="roundRect">
            <a:avLst/>
          </a:prstGeom>
          <a:solidFill>
            <a:schemeClr val="accent6">
              <a:alpha val="50000"/>
            </a:schemeClr>
          </a:solidFill>
          <a:ln>
            <a:solidFill>
              <a:schemeClr val="accent6"/>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s-ES" sz="1050" dirty="0" err="1">
                <a:latin typeface="Raleway Medium" pitchFamily="2" charset="0"/>
              </a:rPr>
              <a:t>Dog</a:t>
            </a:r>
            <a:endParaRPr lang="es-CL" sz="1050" dirty="0">
              <a:latin typeface="Raleway Medium" pitchFamily="2" charset="0"/>
            </a:endParaRPr>
          </a:p>
        </p:txBody>
      </p:sp>
      <p:sp>
        <p:nvSpPr>
          <p:cNvPr id="50" name="Rectangle: Rounded Corners 49">
            <a:extLst>
              <a:ext uri="{FF2B5EF4-FFF2-40B4-BE49-F238E27FC236}">
                <a16:creationId xmlns:a16="http://schemas.microsoft.com/office/drawing/2014/main" id="{196F3ADC-A722-819B-3EBF-DDEAF15E7B44}"/>
              </a:ext>
            </a:extLst>
          </p:cNvPr>
          <p:cNvSpPr/>
          <p:nvPr/>
        </p:nvSpPr>
        <p:spPr>
          <a:xfrm>
            <a:off x="8039100" y="3479800"/>
            <a:ext cx="628650" cy="184150"/>
          </a:xfrm>
          <a:prstGeom prst="roundRect">
            <a:avLst/>
          </a:prstGeom>
          <a:solidFill>
            <a:schemeClr val="accent6">
              <a:alpha val="50000"/>
            </a:schemeClr>
          </a:solidFill>
          <a:ln>
            <a:solidFill>
              <a:schemeClr val="accent6"/>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s-ES" sz="1050" dirty="0" err="1">
                <a:latin typeface="Raleway Medium" pitchFamily="2" charset="0"/>
              </a:rPr>
              <a:t>Plants</a:t>
            </a:r>
            <a:endParaRPr lang="es-CL" sz="1050" dirty="0">
              <a:latin typeface="Raleway Medium" pitchFamily="2" charset="0"/>
            </a:endParaRPr>
          </a:p>
        </p:txBody>
      </p:sp>
      <p:pic>
        <p:nvPicPr>
          <p:cNvPr id="9220" name="Picture 4" descr="6 steps to keeping your cat away from your house plants | Daily Sabah">
            <a:extLst>
              <a:ext uri="{FF2B5EF4-FFF2-40B4-BE49-F238E27FC236}">
                <a16:creationId xmlns:a16="http://schemas.microsoft.com/office/drawing/2014/main" id="{3B013AA9-C85C-769D-D314-8190552AD1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1300" y="1672305"/>
            <a:ext cx="1778000" cy="17255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7C6A2DE-D465-8D87-8A16-196D7853078F}"/>
              </a:ext>
            </a:extLst>
          </p:cNvPr>
          <p:cNvSpPr txBox="1"/>
          <p:nvPr/>
        </p:nvSpPr>
        <p:spPr>
          <a:xfrm>
            <a:off x="1219200" y="2800698"/>
            <a:ext cx="3689350" cy="1670329"/>
          </a:xfrm>
          <a:prstGeom prst="rect">
            <a:avLst/>
          </a:prstGeom>
          <a:noFill/>
        </p:spPr>
        <p:txBody>
          <a:bodyPr wrap="square">
            <a:spAutoFit/>
          </a:bodyPr>
          <a:lstStyle/>
          <a:p>
            <a:pPr marL="285750" indent="-285750" algn="l">
              <a:lnSpc>
                <a:spcPct val="150000"/>
              </a:lnSpc>
              <a:buClr>
                <a:schemeClr val="accent1"/>
              </a:buClr>
              <a:buFont typeface="Wingdings" panose="05000000000000000000" pitchFamily="2" charset="2"/>
              <a:buChar char="§"/>
            </a:pPr>
            <a:r>
              <a:rPr lang="es-ES" dirty="0">
                <a:solidFill>
                  <a:schemeClr val="accent1"/>
                </a:solidFill>
                <a:latin typeface="Raleway Medium" pitchFamily="2" charset="0"/>
              </a:rPr>
              <a:t>MLC </a:t>
            </a:r>
            <a:r>
              <a:rPr lang="es-ES" dirty="0" err="1">
                <a:solidFill>
                  <a:schemeClr val="accent1"/>
                </a:solidFill>
                <a:latin typeface="Raleway Medium" pitchFamily="2" charset="0"/>
              </a:rPr>
              <a:t>with</a:t>
            </a:r>
            <a:r>
              <a:rPr lang="es-ES" dirty="0">
                <a:solidFill>
                  <a:schemeClr val="accent1"/>
                </a:solidFill>
                <a:latin typeface="Raleway Medium" pitchFamily="2" charset="0"/>
              </a:rPr>
              <a:t> </a:t>
            </a:r>
            <a:r>
              <a:rPr lang="es-ES" dirty="0" err="1">
                <a:solidFill>
                  <a:schemeClr val="accent1"/>
                </a:solidFill>
                <a:latin typeface="Raleway Medium" pitchFamily="2" charset="0"/>
              </a:rPr>
              <a:t>Missing</a:t>
            </a:r>
            <a:r>
              <a:rPr lang="es-ES" dirty="0">
                <a:solidFill>
                  <a:schemeClr val="accent1"/>
                </a:solidFill>
                <a:latin typeface="Raleway Medium" pitchFamily="2" charset="0"/>
              </a:rPr>
              <a:t> </a:t>
            </a:r>
            <a:r>
              <a:rPr lang="es-ES" dirty="0" err="1">
                <a:solidFill>
                  <a:schemeClr val="accent1"/>
                </a:solidFill>
                <a:latin typeface="Raleway Medium" pitchFamily="2" charset="0"/>
              </a:rPr>
              <a:t>Labels</a:t>
            </a:r>
            <a:r>
              <a:rPr lang="es-ES" dirty="0">
                <a:solidFill>
                  <a:schemeClr val="accent1"/>
                </a:solidFill>
                <a:latin typeface="Raleway Medium" pitchFamily="2" charset="0"/>
              </a:rPr>
              <a:t> (MLML)</a:t>
            </a:r>
          </a:p>
          <a:p>
            <a:pPr marL="285750" indent="-285750" algn="l">
              <a:lnSpc>
                <a:spcPct val="150000"/>
              </a:lnSpc>
              <a:buClr>
                <a:schemeClr val="accent1"/>
              </a:buClr>
              <a:buFont typeface="Wingdings" panose="05000000000000000000" pitchFamily="2" charset="2"/>
              <a:buChar char="§"/>
            </a:pPr>
            <a:r>
              <a:rPr lang="es-ES" dirty="0" err="1">
                <a:solidFill>
                  <a:schemeClr val="accent1"/>
                </a:solidFill>
                <a:latin typeface="Raleway Medium" pitchFamily="2" charset="0"/>
              </a:rPr>
              <a:t>Semi-supervised</a:t>
            </a:r>
            <a:r>
              <a:rPr lang="es-ES" dirty="0">
                <a:solidFill>
                  <a:schemeClr val="accent1"/>
                </a:solidFill>
                <a:latin typeface="Raleway Medium" pitchFamily="2" charset="0"/>
              </a:rPr>
              <a:t> MLC </a:t>
            </a:r>
          </a:p>
          <a:p>
            <a:pPr marL="285750" indent="-285750" algn="l">
              <a:lnSpc>
                <a:spcPct val="150000"/>
              </a:lnSpc>
              <a:buClr>
                <a:schemeClr val="accent1"/>
              </a:buClr>
              <a:buFont typeface="Wingdings" panose="05000000000000000000" pitchFamily="2" charset="2"/>
              <a:buChar char="§"/>
            </a:pPr>
            <a:r>
              <a:rPr lang="es-ES" dirty="0" err="1">
                <a:solidFill>
                  <a:schemeClr val="accent1"/>
                </a:solidFill>
                <a:latin typeface="Raleway Medium" pitchFamily="2" charset="0"/>
              </a:rPr>
              <a:t>Noisy</a:t>
            </a:r>
            <a:r>
              <a:rPr lang="es-ES" dirty="0">
                <a:solidFill>
                  <a:schemeClr val="accent1"/>
                </a:solidFill>
                <a:latin typeface="Raleway Medium" pitchFamily="2" charset="0"/>
              </a:rPr>
              <a:t> MLC</a:t>
            </a:r>
          </a:p>
          <a:p>
            <a:pPr marL="285750" indent="-285750" algn="l">
              <a:lnSpc>
                <a:spcPct val="150000"/>
              </a:lnSpc>
              <a:buClr>
                <a:schemeClr val="accent1"/>
              </a:buClr>
              <a:buFont typeface="Wingdings" panose="05000000000000000000" pitchFamily="2" charset="2"/>
              <a:buChar char="§"/>
            </a:pPr>
            <a:r>
              <a:rPr lang="es-ES" dirty="0">
                <a:solidFill>
                  <a:schemeClr val="accent1"/>
                </a:solidFill>
                <a:latin typeface="Raleway Medium" pitchFamily="2" charset="0"/>
              </a:rPr>
              <a:t>MLC </a:t>
            </a:r>
            <a:r>
              <a:rPr lang="es-ES" dirty="0" err="1">
                <a:solidFill>
                  <a:schemeClr val="accent1"/>
                </a:solidFill>
                <a:latin typeface="Raleway Medium" pitchFamily="2" charset="0"/>
              </a:rPr>
              <a:t>with</a:t>
            </a:r>
            <a:r>
              <a:rPr lang="es-ES" dirty="0">
                <a:solidFill>
                  <a:schemeClr val="accent1"/>
                </a:solidFill>
                <a:latin typeface="Raleway Medium" pitchFamily="2" charset="0"/>
              </a:rPr>
              <a:t> </a:t>
            </a:r>
            <a:r>
              <a:rPr lang="es-ES" dirty="0" err="1">
                <a:solidFill>
                  <a:schemeClr val="accent1"/>
                </a:solidFill>
                <a:latin typeface="Raleway Medium" pitchFamily="2" charset="0"/>
              </a:rPr>
              <a:t>Multiple</a:t>
            </a:r>
            <a:r>
              <a:rPr lang="es-ES" dirty="0">
                <a:solidFill>
                  <a:schemeClr val="accent1"/>
                </a:solidFill>
                <a:latin typeface="Raleway Medium" pitchFamily="2" charset="0"/>
              </a:rPr>
              <a:t> </a:t>
            </a:r>
            <a:r>
              <a:rPr lang="es-ES" dirty="0" err="1">
                <a:solidFill>
                  <a:schemeClr val="accent1"/>
                </a:solidFill>
                <a:latin typeface="Raleway Medium" pitchFamily="2" charset="0"/>
              </a:rPr>
              <a:t>Instances</a:t>
            </a:r>
            <a:endParaRPr lang="es-ES" dirty="0">
              <a:solidFill>
                <a:schemeClr val="accent1"/>
              </a:solidFill>
              <a:latin typeface="Raleway Medium" pitchFamily="2" charset="0"/>
            </a:endParaRPr>
          </a:p>
          <a:p>
            <a:pPr marL="285750" indent="-285750" algn="l">
              <a:lnSpc>
                <a:spcPct val="150000"/>
              </a:lnSpc>
              <a:buClr>
                <a:schemeClr val="accent1"/>
              </a:buClr>
              <a:buFont typeface="Wingdings" panose="05000000000000000000" pitchFamily="2" charset="2"/>
              <a:buChar char="§"/>
            </a:pPr>
            <a:r>
              <a:rPr lang="es-ES" dirty="0">
                <a:solidFill>
                  <a:schemeClr val="accent1"/>
                </a:solidFill>
                <a:latin typeface="Raleway Medium" pitchFamily="2" charset="0"/>
              </a:rPr>
              <a:t>…</a:t>
            </a:r>
          </a:p>
        </p:txBody>
      </p:sp>
      <p:sp>
        <p:nvSpPr>
          <p:cNvPr id="11" name="TextBox 10">
            <a:extLst>
              <a:ext uri="{FF2B5EF4-FFF2-40B4-BE49-F238E27FC236}">
                <a16:creationId xmlns:a16="http://schemas.microsoft.com/office/drawing/2014/main" id="{189189A2-838A-45EA-15F1-8A79AB27DE0F}"/>
              </a:ext>
            </a:extLst>
          </p:cNvPr>
          <p:cNvSpPr txBox="1"/>
          <p:nvPr/>
        </p:nvSpPr>
        <p:spPr>
          <a:xfrm>
            <a:off x="0" y="4804946"/>
            <a:ext cx="5071110" cy="338554"/>
          </a:xfrm>
          <a:prstGeom prst="rect">
            <a:avLst/>
          </a:prstGeom>
          <a:noFill/>
        </p:spPr>
        <p:txBody>
          <a:bodyPr wrap="square">
            <a:spAutoFit/>
          </a:bodyPr>
          <a:lstStyle/>
          <a:p>
            <a:r>
              <a:rPr lang="es-CL" sz="800" dirty="0">
                <a:solidFill>
                  <a:schemeClr val="bg1">
                    <a:lumMod val="50000"/>
                  </a:schemeClr>
                </a:solidFill>
                <a:latin typeface="Raleway Medium" pitchFamily="2" charset="0"/>
              </a:rPr>
              <a:t>Liu W., Wang H., Shen X., Tsang I. "</a:t>
            </a:r>
            <a:r>
              <a:rPr lang="es-CL" sz="800" dirty="0" err="1">
                <a:solidFill>
                  <a:schemeClr val="bg1">
                    <a:lumMod val="50000"/>
                  </a:schemeClr>
                </a:solidFill>
                <a:latin typeface="Raleway Medium" pitchFamily="2" charset="0"/>
              </a:rPr>
              <a:t>The</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Emerging</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Trends</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of</a:t>
            </a:r>
            <a:r>
              <a:rPr lang="es-CL" sz="800" dirty="0">
                <a:solidFill>
                  <a:schemeClr val="bg1">
                    <a:lumMod val="50000"/>
                  </a:schemeClr>
                </a:solidFill>
                <a:latin typeface="Raleway Medium" pitchFamily="2" charset="0"/>
              </a:rPr>
              <a:t> Multi-</a:t>
            </a:r>
            <a:r>
              <a:rPr lang="es-CL" sz="800" dirty="0" err="1">
                <a:solidFill>
                  <a:schemeClr val="bg1">
                    <a:lumMod val="50000"/>
                  </a:schemeClr>
                </a:solidFill>
                <a:latin typeface="Raleway Medium" pitchFamily="2" charset="0"/>
              </a:rPr>
              <a:t>Label</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Learning</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To</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appear</a:t>
            </a:r>
            <a:r>
              <a:rPr lang="es-CL" sz="800" dirty="0">
                <a:solidFill>
                  <a:schemeClr val="bg1">
                    <a:lumMod val="50000"/>
                  </a:schemeClr>
                </a:solidFill>
                <a:latin typeface="Raleway Medium" pitchFamily="2" charset="0"/>
              </a:rPr>
              <a:t> in IEEE </a:t>
            </a:r>
            <a:r>
              <a:rPr lang="es-CL" sz="800" dirty="0" err="1">
                <a:solidFill>
                  <a:schemeClr val="bg1">
                    <a:lumMod val="50000"/>
                  </a:schemeClr>
                </a:solidFill>
                <a:latin typeface="Raleway Medium" pitchFamily="2" charset="0"/>
              </a:rPr>
              <a:t>Transactions</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on</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Pattern</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Analysis</a:t>
            </a:r>
            <a:r>
              <a:rPr lang="es-CL" sz="800" dirty="0">
                <a:solidFill>
                  <a:schemeClr val="bg1">
                    <a:lumMod val="50000"/>
                  </a:schemeClr>
                </a:solidFill>
                <a:latin typeface="Raleway Medium" pitchFamily="2" charset="0"/>
              </a:rPr>
              <a:t> &amp; Machine </a:t>
            </a:r>
            <a:r>
              <a:rPr lang="es-CL" sz="800" dirty="0" err="1">
                <a:solidFill>
                  <a:schemeClr val="bg1">
                    <a:lumMod val="50000"/>
                  </a:schemeClr>
                </a:solidFill>
                <a:latin typeface="Raleway Medium" pitchFamily="2" charset="0"/>
              </a:rPr>
              <a:t>Intelligence</a:t>
            </a:r>
            <a:r>
              <a:rPr lang="es-CL" sz="800" dirty="0">
                <a:solidFill>
                  <a:schemeClr val="bg1">
                    <a:lumMod val="50000"/>
                  </a:schemeClr>
                </a:solidFill>
                <a:latin typeface="Raleway Medium" pitchFamily="2" charset="0"/>
              </a:rPr>
              <a:t>. DOI: 10.1109/TPAMI.2021.3119334</a:t>
            </a:r>
          </a:p>
        </p:txBody>
      </p:sp>
      <p:sp>
        <p:nvSpPr>
          <p:cNvPr id="12" name="TextBox 11">
            <a:extLst>
              <a:ext uri="{FF2B5EF4-FFF2-40B4-BE49-F238E27FC236}">
                <a16:creationId xmlns:a16="http://schemas.microsoft.com/office/drawing/2014/main" id="{D8C57D53-79EE-25B6-50E9-7CEE080AED50}"/>
              </a:ext>
            </a:extLst>
          </p:cNvPr>
          <p:cNvSpPr txBox="1"/>
          <p:nvPr/>
        </p:nvSpPr>
        <p:spPr>
          <a:xfrm>
            <a:off x="8717200" y="4792619"/>
            <a:ext cx="311304" cy="246221"/>
          </a:xfrm>
          <a:prstGeom prst="rect">
            <a:avLst/>
          </a:prstGeom>
          <a:noFill/>
        </p:spPr>
        <p:txBody>
          <a:bodyPr wrap="none" rtlCol="0">
            <a:spAutoFit/>
          </a:bodyPr>
          <a:lstStyle/>
          <a:p>
            <a:r>
              <a:rPr lang="en-US" sz="1000" dirty="0">
                <a:latin typeface="Raleway Medium" pitchFamily="2" charset="0"/>
              </a:rPr>
              <a:t>12</a:t>
            </a:r>
            <a:endParaRPr lang="es-CL" sz="1000" dirty="0">
              <a:latin typeface="Raleway Medium" pitchFamily="2" charset="0"/>
            </a:endParaRPr>
          </a:p>
        </p:txBody>
      </p:sp>
    </p:spTree>
    <p:extLst>
      <p:ext uri="{BB962C8B-B14F-4D97-AF65-F5344CB8AC3E}">
        <p14:creationId xmlns:p14="http://schemas.microsoft.com/office/powerpoint/2010/main" val="304132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0"/>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t>2. </a:t>
            </a:r>
            <a:r>
              <a:rPr lang="es-ES" sz="1400" dirty="0"/>
              <a:t>CATEGORÍAS DE MLC</a:t>
            </a:r>
            <a:br>
              <a:rPr lang="es-CL" sz="1400" dirty="0"/>
            </a:br>
            <a:r>
              <a:rPr lang="es-CL" sz="1800" dirty="0">
                <a:solidFill>
                  <a:schemeClr val="accent3"/>
                </a:solidFill>
              </a:rPr>
              <a:t>ESQUEMA GENERAL</a:t>
            </a:r>
            <a:endParaRPr lang="es-CL" sz="1400" dirty="0"/>
          </a:p>
        </p:txBody>
      </p:sp>
      <p:cxnSp>
        <p:nvCxnSpPr>
          <p:cNvPr id="8" name="Straight Arrow Connector 7">
            <a:extLst>
              <a:ext uri="{FF2B5EF4-FFF2-40B4-BE49-F238E27FC236}">
                <a16:creationId xmlns:a16="http://schemas.microsoft.com/office/drawing/2014/main" id="{9ACD4732-5430-17F8-B42D-4331C42DB9D8}"/>
              </a:ext>
            </a:extLst>
          </p:cNvPr>
          <p:cNvCxnSpPr>
            <a:cxnSpLocks/>
            <a:endCxn id="10" idx="0"/>
          </p:cNvCxnSpPr>
          <p:nvPr/>
        </p:nvCxnSpPr>
        <p:spPr>
          <a:xfrm>
            <a:off x="6003607" y="282140"/>
            <a:ext cx="0" cy="3886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66976BE4-125D-6723-2CA7-FC0D26DD9EDC}"/>
              </a:ext>
            </a:extLst>
          </p:cNvPr>
          <p:cNvSpPr/>
          <p:nvPr/>
        </p:nvSpPr>
        <p:spPr>
          <a:xfrm>
            <a:off x="5186362" y="670760"/>
            <a:ext cx="1634489" cy="693420"/>
          </a:xfrm>
          <a:prstGeom prst="ellipse">
            <a:avLst/>
          </a:prstGeom>
          <a:solidFill>
            <a:schemeClr val="accent3"/>
          </a:solidFill>
          <a:ln>
            <a:solidFill>
              <a:schemeClr val="accent3">
                <a:shade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latin typeface="Raleway Medium" pitchFamily="2" charset="0"/>
              </a:rPr>
              <a:t>¿Datos estáticos? </a:t>
            </a:r>
            <a:endParaRPr lang="es-CL" dirty="0">
              <a:latin typeface="Raleway Medium" pitchFamily="2" charset="0"/>
            </a:endParaRPr>
          </a:p>
        </p:txBody>
      </p:sp>
      <p:cxnSp>
        <p:nvCxnSpPr>
          <p:cNvPr id="13" name="Straight Arrow Connector 12">
            <a:extLst>
              <a:ext uri="{FF2B5EF4-FFF2-40B4-BE49-F238E27FC236}">
                <a16:creationId xmlns:a16="http://schemas.microsoft.com/office/drawing/2014/main" id="{4223A30D-1F7A-5CBD-9110-D58B5583AF9A}"/>
              </a:ext>
            </a:extLst>
          </p:cNvPr>
          <p:cNvCxnSpPr>
            <a:cxnSpLocks/>
            <a:stCxn id="10" idx="4"/>
            <a:endCxn id="32" idx="0"/>
          </p:cNvCxnSpPr>
          <p:nvPr/>
        </p:nvCxnSpPr>
        <p:spPr>
          <a:xfrm>
            <a:off x="6003607" y="1364180"/>
            <a:ext cx="1082040" cy="396570"/>
          </a:xfrm>
          <a:prstGeom prst="straightConnector1">
            <a:avLst/>
          </a:prstGeom>
          <a:ln w="38100">
            <a:solidFill>
              <a:srgbClr val="C00000">
                <a:alpha val="25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DB31682-7EF1-1A8A-9FA9-1C07FFFF9C7C}"/>
              </a:ext>
            </a:extLst>
          </p:cNvPr>
          <p:cNvCxnSpPr>
            <a:cxnSpLocks/>
            <a:stCxn id="10" idx="4"/>
            <a:endCxn id="19" idx="0"/>
          </p:cNvCxnSpPr>
          <p:nvPr/>
        </p:nvCxnSpPr>
        <p:spPr>
          <a:xfrm flipH="1">
            <a:off x="4923472" y="1364180"/>
            <a:ext cx="1080135" cy="39657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39548549-5DDB-E627-F767-BC9CBACC7717}"/>
              </a:ext>
            </a:extLst>
          </p:cNvPr>
          <p:cNvSpPr/>
          <p:nvPr/>
        </p:nvSpPr>
        <p:spPr>
          <a:xfrm>
            <a:off x="4018597" y="1760750"/>
            <a:ext cx="1809750" cy="693420"/>
          </a:xfrm>
          <a:prstGeom prst="ellipse">
            <a:avLst/>
          </a:prstGeom>
          <a:solidFill>
            <a:schemeClr val="accent3"/>
          </a:solidFill>
          <a:ln>
            <a:solidFill>
              <a:schemeClr val="accent3">
                <a:shade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latin typeface="Raleway Medium" pitchFamily="2" charset="0"/>
              </a:rPr>
              <a:t>¿Etiquetas completas y correctas? </a:t>
            </a:r>
            <a:endParaRPr lang="es-CL" dirty="0">
              <a:latin typeface="Raleway Medium" pitchFamily="2" charset="0"/>
            </a:endParaRPr>
          </a:p>
        </p:txBody>
      </p:sp>
      <p:sp>
        <p:nvSpPr>
          <p:cNvPr id="26" name="Oval 25">
            <a:extLst>
              <a:ext uri="{FF2B5EF4-FFF2-40B4-BE49-F238E27FC236}">
                <a16:creationId xmlns:a16="http://schemas.microsoft.com/office/drawing/2014/main" id="{3EB36772-FE13-7C4A-914D-B39AB7DFB860}"/>
              </a:ext>
            </a:extLst>
          </p:cNvPr>
          <p:cNvSpPr/>
          <p:nvPr/>
        </p:nvSpPr>
        <p:spPr>
          <a:xfrm>
            <a:off x="2762250" y="3003310"/>
            <a:ext cx="1809750" cy="693420"/>
          </a:xfrm>
          <a:prstGeom prst="ellipse">
            <a:avLst/>
          </a:prstGeom>
          <a:solidFill>
            <a:schemeClr val="accent3"/>
          </a:solidFill>
          <a:ln>
            <a:solidFill>
              <a:schemeClr val="accent3">
                <a:shade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latin typeface="Raleway Medium" pitchFamily="2" charset="0"/>
              </a:rPr>
              <a:t>¿Muchas etiquetas? </a:t>
            </a:r>
            <a:endParaRPr lang="es-CL" dirty="0">
              <a:latin typeface="Raleway Medium" pitchFamily="2" charset="0"/>
            </a:endParaRPr>
          </a:p>
        </p:txBody>
      </p:sp>
      <p:cxnSp>
        <p:nvCxnSpPr>
          <p:cNvPr id="27" name="Straight Arrow Connector 26">
            <a:extLst>
              <a:ext uri="{FF2B5EF4-FFF2-40B4-BE49-F238E27FC236}">
                <a16:creationId xmlns:a16="http://schemas.microsoft.com/office/drawing/2014/main" id="{940B7497-A5CC-6D78-8BE3-4318F5B66506}"/>
              </a:ext>
            </a:extLst>
          </p:cNvPr>
          <p:cNvCxnSpPr>
            <a:cxnSpLocks/>
            <a:stCxn id="19" idx="4"/>
            <a:endCxn id="26" idx="0"/>
          </p:cNvCxnSpPr>
          <p:nvPr/>
        </p:nvCxnSpPr>
        <p:spPr>
          <a:xfrm flipH="1">
            <a:off x="3667125" y="2454170"/>
            <a:ext cx="1256347" cy="54914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C2961CE2-64AA-6D9E-35AB-B4D2429FB810}"/>
              </a:ext>
            </a:extLst>
          </p:cNvPr>
          <p:cNvSpPr/>
          <p:nvPr/>
        </p:nvSpPr>
        <p:spPr>
          <a:xfrm>
            <a:off x="4018597" y="4091980"/>
            <a:ext cx="1226820" cy="693420"/>
          </a:xfrm>
          <a:prstGeom prst="rect">
            <a:avLst/>
          </a:prstGeom>
          <a:solidFill>
            <a:schemeClr val="accent6"/>
          </a:solidFill>
          <a:ln>
            <a:solidFill>
              <a:schemeClr val="accent6">
                <a:shade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dirty="0" err="1">
                <a:latin typeface="Raleway Medium" pitchFamily="2" charset="0"/>
              </a:rPr>
              <a:t>Traditional</a:t>
            </a:r>
            <a:r>
              <a:rPr lang="es-ES" dirty="0">
                <a:latin typeface="Raleway Medium" pitchFamily="2" charset="0"/>
              </a:rPr>
              <a:t> MLC</a:t>
            </a:r>
            <a:endParaRPr lang="es-CL" dirty="0">
              <a:latin typeface="Raleway Medium" pitchFamily="2" charset="0"/>
            </a:endParaRPr>
          </a:p>
        </p:txBody>
      </p:sp>
      <p:sp>
        <p:nvSpPr>
          <p:cNvPr id="31" name="Rectangle 30">
            <a:extLst>
              <a:ext uri="{FF2B5EF4-FFF2-40B4-BE49-F238E27FC236}">
                <a16:creationId xmlns:a16="http://schemas.microsoft.com/office/drawing/2014/main" id="{A6E7A378-198E-28C0-4996-FBBF9C0FBD33}"/>
              </a:ext>
            </a:extLst>
          </p:cNvPr>
          <p:cNvSpPr/>
          <p:nvPr/>
        </p:nvSpPr>
        <p:spPr>
          <a:xfrm>
            <a:off x="1945957" y="4091980"/>
            <a:ext cx="1226820" cy="693420"/>
          </a:xfrm>
          <a:prstGeom prst="rect">
            <a:avLst/>
          </a:prstGeom>
          <a:solidFill>
            <a:schemeClr val="accent6">
              <a:alpha val="25000"/>
            </a:schemeClr>
          </a:solidFill>
          <a:ln>
            <a:solidFill>
              <a:schemeClr val="accent6">
                <a:shade val="50000"/>
                <a:alpha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dirty="0">
                <a:latin typeface="Raleway Medium" pitchFamily="2" charset="0"/>
              </a:rPr>
              <a:t>Extreme</a:t>
            </a:r>
          </a:p>
          <a:p>
            <a:pPr algn="ctr"/>
            <a:r>
              <a:rPr lang="es-ES" dirty="0">
                <a:latin typeface="Raleway Medium" pitchFamily="2" charset="0"/>
              </a:rPr>
              <a:t>MLC</a:t>
            </a:r>
            <a:endParaRPr lang="es-CL" dirty="0">
              <a:latin typeface="Raleway Medium" pitchFamily="2" charset="0"/>
            </a:endParaRPr>
          </a:p>
        </p:txBody>
      </p:sp>
      <p:sp>
        <p:nvSpPr>
          <p:cNvPr id="32" name="Rectangle 31">
            <a:extLst>
              <a:ext uri="{FF2B5EF4-FFF2-40B4-BE49-F238E27FC236}">
                <a16:creationId xmlns:a16="http://schemas.microsoft.com/office/drawing/2014/main" id="{F2D1C99A-02D3-9BC7-BDC9-4C9B34789859}"/>
              </a:ext>
            </a:extLst>
          </p:cNvPr>
          <p:cNvSpPr/>
          <p:nvPr/>
        </p:nvSpPr>
        <p:spPr>
          <a:xfrm>
            <a:off x="6472237" y="1760750"/>
            <a:ext cx="1226820" cy="693420"/>
          </a:xfrm>
          <a:prstGeom prst="rect">
            <a:avLst/>
          </a:prstGeom>
          <a:solidFill>
            <a:schemeClr val="accent6">
              <a:alpha val="25000"/>
            </a:schemeClr>
          </a:solidFill>
          <a:ln>
            <a:solidFill>
              <a:schemeClr val="accent6">
                <a:shade val="50000"/>
                <a:alpha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dirty="0">
                <a:latin typeface="Raleway Medium" pitchFamily="2" charset="0"/>
              </a:rPr>
              <a:t>Online</a:t>
            </a:r>
          </a:p>
          <a:p>
            <a:pPr algn="ctr"/>
            <a:r>
              <a:rPr lang="es-ES" dirty="0">
                <a:latin typeface="Raleway Medium" pitchFamily="2" charset="0"/>
              </a:rPr>
              <a:t>MLC</a:t>
            </a:r>
            <a:endParaRPr lang="es-CL" dirty="0">
              <a:latin typeface="Raleway Medium" pitchFamily="2" charset="0"/>
            </a:endParaRPr>
          </a:p>
        </p:txBody>
      </p:sp>
      <p:sp>
        <p:nvSpPr>
          <p:cNvPr id="33" name="Rectangle 32">
            <a:extLst>
              <a:ext uri="{FF2B5EF4-FFF2-40B4-BE49-F238E27FC236}">
                <a16:creationId xmlns:a16="http://schemas.microsoft.com/office/drawing/2014/main" id="{52836B4D-8F0E-3E5B-0445-348A8508591F}"/>
              </a:ext>
            </a:extLst>
          </p:cNvPr>
          <p:cNvSpPr/>
          <p:nvPr/>
        </p:nvSpPr>
        <p:spPr>
          <a:xfrm>
            <a:off x="5390197" y="3003310"/>
            <a:ext cx="1226820" cy="693420"/>
          </a:xfrm>
          <a:prstGeom prst="rect">
            <a:avLst/>
          </a:prstGeom>
          <a:solidFill>
            <a:schemeClr val="accent6">
              <a:alpha val="25000"/>
            </a:schemeClr>
          </a:solidFill>
          <a:ln>
            <a:solidFill>
              <a:schemeClr val="accent6">
                <a:shade val="50000"/>
                <a:alpha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dirty="0">
                <a:latin typeface="Raleway Medium" pitchFamily="2" charset="0"/>
              </a:rPr>
              <a:t>MLC </a:t>
            </a:r>
            <a:r>
              <a:rPr lang="es-ES" dirty="0" err="1">
                <a:latin typeface="Raleway Medium" pitchFamily="2" charset="0"/>
              </a:rPr>
              <a:t>with</a:t>
            </a:r>
            <a:r>
              <a:rPr lang="es-ES" dirty="0">
                <a:latin typeface="Raleway Medium" pitchFamily="2" charset="0"/>
              </a:rPr>
              <a:t> </a:t>
            </a:r>
            <a:r>
              <a:rPr lang="es-ES" dirty="0" err="1">
                <a:latin typeface="Raleway Medium" pitchFamily="2" charset="0"/>
              </a:rPr>
              <a:t>Limited</a:t>
            </a:r>
            <a:r>
              <a:rPr lang="es-ES" dirty="0">
                <a:latin typeface="Raleway Medium" pitchFamily="2" charset="0"/>
              </a:rPr>
              <a:t> </a:t>
            </a:r>
            <a:r>
              <a:rPr lang="es-ES" dirty="0" err="1">
                <a:latin typeface="Raleway Medium" pitchFamily="2" charset="0"/>
              </a:rPr>
              <a:t>Supervision</a:t>
            </a:r>
            <a:endParaRPr lang="es-CL" dirty="0">
              <a:latin typeface="Raleway Medium" pitchFamily="2" charset="0"/>
            </a:endParaRPr>
          </a:p>
        </p:txBody>
      </p:sp>
      <p:cxnSp>
        <p:nvCxnSpPr>
          <p:cNvPr id="38" name="Straight Arrow Connector 37">
            <a:extLst>
              <a:ext uri="{FF2B5EF4-FFF2-40B4-BE49-F238E27FC236}">
                <a16:creationId xmlns:a16="http://schemas.microsoft.com/office/drawing/2014/main" id="{D5109DB1-78F9-B6CC-F13E-7185D40212CF}"/>
              </a:ext>
            </a:extLst>
          </p:cNvPr>
          <p:cNvCxnSpPr>
            <a:cxnSpLocks/>
            <a:stCxn id="19" idx="4"/>
            <a:endCxn id="33" idx="0"/>
          </p:cNvCxnSpPr>
          <p:nvPr/>
        </p:nvCxnSpPr>
        <p:spPr>
          <a:xfrm>
            <a:off x="4923472" y="2454170"/>
            <a:ext cx="1080135" cy="549140"/>
          </a:xfrm>
          <a:prstGeom prst="straightConnector1">
            <a:avLst/>
          </a:prstGeom>
          <a:ln w="38100">
            <a:solidFill>
              <a:srgbClr val="C00000">
                <a:alpha val="25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06434E3-1FF5-48FB-CA6E-E24DFD31FC48}"/>
              </a:ext>
            </a:extLst>
          </p:cNvPr>
          <p:cNvCxnSpPr>
            <a:cxnSpLocks/>
            <a:stCxn id="26" idx="4"/>
            <a:endCxn id="31" idx="0"/>
          </p:cNvCxnSpPr>
          <p:nvPr/>
        </p:nvCxnSpPr>
        <p:spPr>
          <a:xfrm flipH="1">
            <a:off x="2559367" y="3696730"/>
            <a:ext cx="1107758" cy="395250"/>
          </a:xfrm>
          <a:prstGeom prst="straightConnector1">
            <a:avLst/>
          </a:prstGeom>
          <a:ln w="38100">
            <a:solidFill>
              <a:srgbClr val="92D050">
                <a:alpha val="25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B5952A5-8A90-174F-191F-825972DEA8FF}"/>
              </a:ext>
            </a:extLst>
          </p:cNvPr>
          <p:cNvCxnSpPr>
            <a:cxnSpLocks/>
            <a:stCxn id="26" idx="4"/>
            <a:endCxn id="28" idx="0"/>
          </p:cNvCxnSpPr>
          <p:nvPr/>
        </p:nvCxnSpPr>
        <p:spPr>
          <a:xfrm>
            <a:off x="3667125" y="3696730"/>
            <a:ext cx="964882" cy="39525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ACDE096-4C76-B672-3EB4-C1C2C223F094}"/>
              </a:ext>
            </a:extLst>
          </p:cNvPr>
          <p:cNvSpPr txBox="1"/>
          <p:nvPr/>
        </p:nvSpPr>
        <p:spPr>
          <a:xfrm>
            <a:off x="8717200" y="4784999"/>
            <a:ext cx="311304" cy="246221"/>
          </a:xfrm>
          <a:prstGeom prst="rect">
            <a:avLst/>
          </a:prstGeom>
          <a:noFill/>
        </p:spPr>
        <p:txBody>
          <a:bodyPr wrap="none" rtlCol="0">
            <a:spAutoFit/>
          </a:bodyPr>
          <a:lstStyle/>
          <a:p>
            <a:r>
              <a:rPr lang="en-US" sz="1000" dirty="0">
                <a:latin typeface="Raleway Medium" pitchFamily="2" charset="0"/>
              </a:rPr>
              <a:t>13</a:t>
            </a:r>
            <a:endParaRPr lang="es-CL" sz="1000" dirty="0">
              <a:latin typeface="Raleway Medium" pitchFamily="2" charset="0"/>
            </a:endParaRPr>
          </a:p>
        </p:txBody>
      </p:sp>
    </p:spTree>
    <p:extLst>
      <p:ext uri="{BB962C8B-B14F-4D97-AF65-F5344CB8AC3E}">
        <p14:creationId xmlns:p14="http://schemas.microsoft.com/office/powerpoint/2010/main" val="179989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5" name="Google Shape;392;p40">
            <a:extLst>
              <a:ext uri="{FF2B5EF4-FFF2-40B4-BE49-F238E27FC236}">
                <a16:creationId xmlns:a16="http://schemas.microsoft.com/office/drawing/2014/main" id="{FB000B31-5358-64F5-D93B-824F2CC2D647}"/>
              </a:ext>
            </a:extLst>
          </p:cNvPr>
          <p:cNvSpPr txBox="1">
            <a:spLocks/>
          </p:cNvSpPr>
          <p:nvPr/>
        </p:nvSpPr>
        <p:spPr>
          <a:xfrm>
            <a:off x="715050" y="358100"/>
            <a:ext cx="77139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9pPr>
          </a:lstStyle>
          <a:p>
            <a:pPr algn="l"/>
            <a:r>
              <a:rPr lang="en" sz="1400" dirty="0"/>
              <a:t>2. </a:t>
            </a:r>
            <a:r>
              <a:rPr lang="es-ES" sz="1400" dirty="0"/>
              <a:t>CATEGORÍAS DE MLC</a:t>
            </a:r>
            <a:br>
              <a:rPr lang="es-CL" sz="1400" dirty="0"/>
            </a:br>
            <a:r>
              <a:rPr lang="es-CL" sz="1800" dirty="0">
                <a:solidFill>
                  <a:schemeClr val="accent3"/>
                </a:solidFill>
              </a:rPr>
              <a:t>TRADITIONAL MULTILABEL CLASSIFICATION</a:t>
            </a:r>
            <a:endParaRPr lang="es-CL" sz="1400" dirty="0"/>
          </a:p>
        </p:txBody>
      </p:sp>
      <p:sp>
        <p:nvSpPr>
          <p:cNvPr id="3" name="TextBox 2">
            <a:extLst>
              <a:ext uri="{FF2B5EF4-FFF2-40B4-BE49-F238E27FC236}">
                <a16:creationId xmlns:a16="http://schemas.microsoft.com/office/drawing/2014/main" id="{6AD576C3-DC82-9C2B-D1FE-23CC1F14EC45}"/>
              </a:ext>
            </a:extLst>
          </p:cNvPr>
          <p:cNvSpPr txBox="1"/>
          <p:nvPr/>
        </p:nvSpPr>
        <p:spPr>
          <a:xfrm>
            <a:off x="1563283" y="1615196"/>
            <a:ext cx="6185869" cy="1815882"/>
          </a:xfrm>
          <a:prstGeom prst="rect">
            <a:avLst/>
          </a:prstGeom>
          <a:noFill/>
        </p:spPr>
        <p:txBody>
          <a:bodyPr wrap="square">
            <a:spAutoFit/>
          </a:bodyPr>
          <a:lstStyle/>
          <a:p>
            <a:pPr marL="285750" indent="-285750">
              <a:buClr>
                <a:schemeClr val="accent1"/>
              </a:buClr>
              <a:buFont typeface="Arial" panose="020B0604020202020204" pitchFamily="34" charset="0"/>
              <a:buChar char="•"/>
            </a:pPr>
            <a:r>
              <a:rPr lang="es-ES" dirty="0">
                <a:solidFill>
                  <a:schemeClr val="accent1"/>
                </a:solidFill>
                <a:latin typeface="Raleway Medium" pitchFamily="2" charset="0"/>
              </a:rPr>
              <a:t>Datos completos y bien etiquetados.</a:t>
            </a:r>
          </a:p>
          <a:p>
            <a:pPr>
              <a:buClr>
                <a:schemeClr val="accent1"/>
              </a:buClr>
            </a:pPr>
            <a:endParaRPr lang="es-ES" dirty="0">
              <a:solidFill>
                <a:schemeClr val="accent1"/>
              </a:solidFill>
              <a:latin typeface="Raleway Medium" pitchFamily="2" charset="0"/>
            </a:endParaRPr>
          </a:p>
          <a:p>
            <a:pPr marL="285750" indent="-285750">
              <a:buClr>
                <a:schemeClr val="accent1"/>
              </a:buClr>
              <a:buFont typeface="Arial" panose="020B0604020202020204" pitchFamily="34" charset="0"/>
              <a:buChar char="•"/>
            </a:pPr>
            <a:r>
              <a:rPr lang="es-ES" dirty="0">
                <a:solidFill>
                  <a:schemeClr val="accent1"/>
                </a:solidFill>
                <a:latin typeface="Raleway Medium" pitchFamily="2" charset="0"/>
              </a:rPr>
              <a:t>Pocas etiquetas: idealmente </a:t>
            </a:r>
            <a:r>
              <a:rPr lang="es-ES" b="1" dirty="0">
                <a:solidFill>
                  <a:schemeClr val="accent3"/>
                </a:solidFill>
                <a:latin typeface="Raleway Medium" pitchFamily="2" charset="0"/>
              </a:rPr>
              <a:t>no más de 100, </a:t>
            </a:r>
            <a:r>
              <a:rPr lang="es-ES" dirty="0">
                <a:solidFill>
                  <a:schemeClr val="accent1"/>
                </a:solidFill>
                <a:latin typeface="Raleway Medium" pitchFamily="2" charset="0"/>
              </a:rPr>
              <a:t>al menos 2 ordenes menos que la cantidad de ejemplos. </a:t>
            </a:r>
          </a:p>
          <a:p>
            <a:pPr marL="285750" indent="-285750">
              <a:buClr>
                <a:schemeClr val="accent1"/>
              </a:buClr>
              <a:buFont typeface="Arial" panose="020B0604020202020204" pitchFamily="34" charset="0"/>
              <a:buChar char="•"/>
            </a:pPr>
            <a:endParaRPr lang="es-ES" dirty="0">
              <a:solidFill>
                <a:schemeClr val="accent1"/>
              </a:solidFill>
              <a:latin typeface="Raleway Medium" pitchFamily="2" charset="0"/>
            </a:endParaRPr>
          </a:p>
          <a:p>
            <a:pPr marL="285750" indent="-285750">
              <a:buClr>
                <a:schemeClr val="accent1"/>
              </a:buClr>
              <a:buFont typeface="Arial" panose="020B0604020202020204" pitchFamily="34" charset="0"/>
              <a:buChar char="•"/>
            </a:pPr>
            <a:r>
              <a:rPr lang="es-ES" b="1" dirty="0">
                <a:solidFill>
                  <a:schemeClr val="accent3"/>
                </a:solidFill>
                <a:latin typeface="Raleway Medium" pitchFamily="2" charset="0"/>
              </a:rPr>
              <a:t>Bajos costos </a:t>
            </a:r>
            <a:r>
              <a:rPr lang="es-ES" dirty="0">
                <a:solidFill>
                  <a:schemeClr val="accent1"/>
                </a:solidFill>
                <a:latin typeface="Raleway Medium" pitchFamily="2" charset="0"/>
              </a:rPr>
              <a:t>de entrenamiento y predicción.</a:t>
            </a:r>
          </a:p>
          <a:p>
            <a:pPr marL="285750" indent="-285750">
              <a:buClr>
                <a:schemeClr val="accent1"/>
              </a:buClr>
              <a:buFont typeface="Arial" panose="020B0604020202020204" pitchFamily="34" charset="0"/>
              <a:buChar char="•"/>
            </a:pPr>
            <a:endParaRPr lang="es-ES" dirty="0">
              <a:solidFill>
                <a:schemeClr val="accent1"/>
              </a:solidFill>
            </a:endParaRPr>
          </a:p>
          <a:p>
            <a:pPr marL="285750" indent="-285750">
              <a:buClr>
                <a:schemeClr val="accent1"/>
              </a:buClr>
              <a:buFont typeface="Arial" panose="020B0604020202020204" pitchFamily="34" charset="0"/>
              <a:buChar char="•"/>
            </a:pPr>
            <a:endParaRPr lang="es-ES" dirty="0">
              <a:solidFill>
                <a:schemeClr val="accent1"/>
              </a:solidFill>
            </a:endParaRPr>
          </a:p>
        </p:txBody>
      </p:sp>
      <p:sp>
        <p:nvSpPr>
          <p:cNvPr id="5" name="TextBox 4">
            <a:extLst>
              <a:ext uri="{FF2B5EF4-FFF2-40B4-BE49-F238E27FC236}">
                <a16:creationId xmlns:a16="http://schemas.microsoft.com/office/drawing/2014/main" id="{4F6697F9-A113-DA26-2349-BFAEE6847211}"/>
              </a:ext>
            </a:extLst>
          </p:cNvPr>
          <p:cNvSpPr txBox="1"/>
          <p:nvPr/>
        </p:nvSpPr>
        <p:spPr>
          <a:xfrm>
            <a:off x="1089660" y="4804946"/>
            <a:ext cx="5071110" cy="338554"/>
          </a:xfrm>
          <a:prstGeom prst="rect">
            <a:avLst/>
          </a:prstGeom>
          <a:noFill/>
        </p:spPr>
        <p:txBody>
          <a:bodyPr wrap="square">
            <a:spAutoFit/>
          </a:bodyPr>
          <a:lstStyle/>
          <a:p>
            <a:r>
              <a:rPr lang="es-CL" sz="800" dirty="0">
                <a:solidFill>
                  <a:schemeClr val="bg1">
                    <a:lumMod val="50000"/>
                  </a:schemeClr>
                </a:solidFill>
                <a:latin typeface="Raleway Medium" pitchFamily="2" charset="0"/>
              </a:rPr>
              <a:t>Liu W., Wang H., Shen X., Tsang I. "</a:t>
            </a:r>
            <a:r>
              <a:rPr lang="es-CL" sz="800" dirty="0" err="1">
                <a:solidFill>
                  <a:schemeClr val="bg1">
                    <a:lumMod val="50000"/>
                  </a:schemeClr>
                </a:solidFill>
                <a:latin typeface="Raleway Medium" pitchFamily="2" charset="0"/>
              </a:rPr>
              <a:t>The</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Emerging</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Trends</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of</a:t>
            </a:r>
            <a:r>
              <a:rPr lang="es-CL" sz="800" dirty="0">
                <a:solidFill>
                  <a:schemeClr val="bg1">
                    <a:lumMod val="50000"/>
                  </a:schemeClr>
                </a:solidFill>
                <a:latin typeface="Raleway Medium" pitchFamily="2" charset="0"/>
              </a:rPr>
              <a:t> Multi-</a:t>
            </a:r>
            <a:r>
              <a:rPr lang="es-CL" sz="800" dirty="0" err="1">
                <a:solidFill>
                  <a:schemeClr val="bg1">
                    <a:lumMod val="50000"/>
                  </a:schemeClr>
                </a:solidFill>
                <a:latin typeface="Raleway Medium" pitchFamily="2" charset="0"/>
              </a:rPr>
              <a:t>Label</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Learning</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To</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appear</a:t>
            </a:r>
            <a:r>
              <a:rPr lang="es-CL" sz="800" dirty="0">
                <a:solidFill>
                  <a:schemeClr val="bg1">
                    <a:lumMod val="50000"/>
                  </a:schemeClr>
                </a:solidFill>
                <a:latin typeface="Raleway Medium" pitchFamily="2" charset="0"/>
              </a:rPr>
              <a:t> in IEEE </a:t>
            </a:r>
            <a:r>
              <a:rPr lang="es-CL" sz="800" dirty="0" err="1">
                <a:solidFill>
                  <a:schemeClr val="bg1">
                    <a:lumMod val="50000"/>
                  </a:schemeClr>
                </a:solidFill>
                <a:latin typeface="Raleway Medium" pitchFamily="2" charset="0"/>
              </a:rPr>
              <a:t>Transactions</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on</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Pattern</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Analysis</a:t>
            </a:r>
            <a:r>
              <a:rPr lang="es-CL" sz="800" dirty="0">
                <a:solidFill>
                  <a:schemeClr val="bg1">
                    <a:lumMod val="50000"/>
                  </a:schemeClr>
                </a:solidFill>
                <a:latin typeface="Raleway Medium" pitchFamily="2" charset="0"/>
              </a:rPr>
              <a:t> &amp; Machine </a:t>
            </a:r>
            <a:r>
              <a:rPr lang="es-CL" sz="800" dirty="0" err="1">
                <a:solidFill>
                  <a:schemeClr val="bg1">
                    <a:lumMod val="50000"/>
                  </a:schemeClr>
                </a:solidFill>
                <a:latin typeface="Raleway Medium" pitchFamily="2" charset="0"/>
              </a:rPr>
              <a:t>Intelligence</a:t>
            </a:r>
            <a:r>
              <a:rPr lang="es-CL" sz="800" dirty="0">
                <a:solidFill>
                  <a:schemeClr val="bg1">
                    <a:lumMod val="50000"/>
                  </a:schemeClr>
                </a:solidFill>
                <a:latin typeface="Raleway Medium" pitchFamily="2" charset="0"/>
              </a:rPr>
              <a:t>. DOI: 10.1109/TPAMI.2021.3119334</a:t>
            </a:r>
          </a:p>
        </p:txBody>
      </p:sp>
      <p:sp>
        <p:nvSpPr>
          <p:cNvPr id="6" name="TextBox 5">
            <a:extLst>
              <a:ext uri="{FF2B5EF4-FFF2-40B4-BE49-F238E27FC236}">
                <a16:creationId xmlns:a16="http://schemas.microsoft.com/office/drawing/2014/main" id="{51917009-AE8D-FE34-D12D-B1E75E027356}"/>
              </a:ext>
            </a:extLst>
          </p:cNvPr>
          <p:cNvSpPr txBox="1"/>
          <p:nvPr/>
        </p:nvSpPr>
        <p:spPr>
          <a:xfrm>
            <a:off x="8717200" y="4784999"/>
            <a:ext cx="314510" cy="246221"/>
          </a:xfrm>
          <a:prstGeom prst="rect">
            <a:avLst/>
          </a:prstGeom>
          <a:noFill/>
        </p:spPr>
        <p:txBody>
          <a:bodyPr wrap="none" rtlCol="0">
            <a:spAutoFit/>
          </a:bodyPr>
          <a:lstStyle/>
          <a:p>
            <a:r>
              <a:rPr lang="en-US" sz="1000" dirty="0">
                <a:latin typeface="Raleway Medium" pitchFamily="2" charset="0"/>
              </a:rPr>
              <a:t>14</a:t>
            </a:r>
            <a:endParaRPr lang="es-CL" sz="1000" dirty="0">
              <a:latin typeface="Raleway Medium" pitchFamily="2" charset="0"/>
            </a:endParaRPr>
          </a:p>
        </p:txBody>
      </p:sp>
    </p:spTree>
    <p:extLst>
      <p:ext uri="{BB962C8B-B14F-4D97-AF65-F5344CB8AC3E}">
        <p14:creationId xmlns:p14="http://schemas.microsoft.com/office/powerpoint/2010/main" val="2104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0"/>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t>2. </a:t>
            </a:r>
            <a:r>
              <a:rPr lang="es-ES" sz="1400" dirty="0"/>
              <a:t>CATEGORÍAS DE MLC</a:t>
            </a:r>
            <a:br>
              <a:rPr lang="es-CL" sz="1400" dirty="0"/>
            </a:br>
            <a:r>
              <a:rPr lang="es-CL" sz="1800" dirty="0">
                <a:solidFill>
                  <a:schemeClr val="accent3"/>
                </a:solidFill>
              </a:rPr>
              <a:t>ESQUEMA GENERAL</a:t>
            </a:r>
            <a:endParaRPr lang="es-CL" sz="1400" dirty="0"/>
          </a:p>
        </p:txBody>
      </p:sp>
      <p:cxnSp>
        <p:nvCxnSpPr>
          <p:cNvPr id="8" name="Straight Arrow Connector 7">
            <a:extLst>
              <a:ext uri="{FF2B5EF4-FFF2-40B4-BE49-F238E27FC236}">
                <a16:creationId xmlns:a16="http://schemas.microsoft.com/office/drawing/2014/main" id="{9ACD4732-5430-17F8-B42D-4331C42DB9D8}"/>
              </a:ext>
            </a:extLst>
          </p:cNvPr>
          <p:cNvCxnSpPr>
            <a:cxnSpLocks/>
            <a:endCxn id="10" idx="0"/>
          </p:cNvCxnSpPr>
          <p:nvPr/>
        </p:nvCxnSpPr>
        <p:spPr>
          <a:xfrm>
            <a:off x="6003607" y="282140"/>
            <a:ext cx="0" cy="3886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66976BE4-125D-6723-2CA7-FC0D26DD9EDC}"/>
              </a:ext>
            </a:extLst>
          </p:cNvPr>
          <p:cNvSpPr/>
          <p:nvPr/>
        </p:nvSpPr>
        <p:spPr>
          <a:xfrm>
            <a:off x="5186362" y="670760"/>
            <a:ext cx="1634489" cy="693420"/>
          </a:xfrm>
          <a:prstGeom prst="ellipse">
            <a:avLst/>
          </a:prstGeom>
          <a:solidFill>
            <a:schemeClr val="accent3"/>
          </a:solidFill>
          <a:ln>
            <a:solidFill>
              <a:schemeClr val="accent3">
                <a:shade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latin typeface="Raleway Medium" pitchFamily="2" charset="0"/>
              </a:rPr>
              <a:t>¿Datos estáticos? </a:t>
            </a:r>
            <a:endParaRPr lang="es-CL" dirty="0">
              <a:latin typeface="Raleway Medium" pitchFamily="2" charset="0"/>
            </a:endParaRPr>
          </a:p>
        </p:txBody>
      </p:sp>
      <p:cxnSp>
        <p:nvCxnSpPr>
          <p:cNvPr id="13" name="Straight Arrow Connector 12">
            <a:extLst>
              <a:ext uri="{FF2B5EF4-FFF2-40B4-BE49-F238E27FC236}">
                <a16:creationId xmlns:a16="http://schemas.microsoft.com/office/drawing/2014/main" id="{4223A30D-1F7A-5CBD-9110-D58B5583AF9A}"/>
              </a:ext>
            </a:extLst>
          </p:cNvPr>
          <p:cNvCxnSpPr>
            <a:cxnSpLocks/>
            <a:stCxn id="10" idx="4"/>
            <a:endCxn id="32" idx="0"/>
          </p:cNvCxnSpPr>
          <p:nvPr/>
        </p:nvCxnSpPr>
        <p:spPr>
          <a:xfrm>
            <a:off x="6003607" y="1364180"/>
            <a:ext cx="1082040" cy="396570"/>
          </a:xfrm>
          <a:prstGeom prst="straightConnector1">
            <a:avLst/>
          </a:prstGeom>
          <a:ln w="38100">
            <a:solidFill>
              <a:srgbClr val="C00000">
                <a:alpha val="25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DB31682-7EF1-1A8A-9FA9-1C07FFFF9C7C}"/>
              </a:ext>
            </a:extLst>
          </p:cNvPr>
          <p:cNvCxnSpPr>
            <a:cxnSpLocks/>
            <a:stCxn id="10" idx="4"/>
            <a:endCxn id="19" idx="0"/>
          </p:cNvCxnSpPr>
          <p:nvPr/>
        </p:nvCxnSpPr>
        <p:spPr>
          <a:xfrm flipH="1">
            <a:off x="4923472" y="1364180"/>
            <a:ext cx="1080135" cy="39657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39548549-5DDB-E627-F767-BC9CBACC7717}"/>
              </a:ext>
            </a:extLst>
          </p:cNvPr>
          <p:cNvSpPr/>
          <p:nvPr/>
        </p:nvSpPr>
        <p:spPr>
          <a:xfrm>
            <a:off x="4018597" y="1760750"/>
            <a:ext cx="1809750" cy="693420"/>
          </a:xfrm>
          <a:prstGeom prst="ellipse">
            <a:avLst/>
          </a:prstGeom>
          <a:solidFill>
            <a:schemeClr val="accent3"/>
          </a:solidFill>
          <a:ln>
            <a:solidFill>
              <a:schemeClr val="accent3">
                <a:shade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latin typeface="Raleway Medium" pitchFamily="2" charset="0"/>
              </a:rPr>
              <a:t>¿Etiquetas completas y correctas? </a:t>
            </a:r>
            <a:endParaRPr lang="es-CL" dirty="0">
              <a:latin typeface="Raleway Medium" pitchFamily="2" charset="0"/>
            </a:endParaRPr>
          </a:p>
        </p:txBody>
      </p:sp>
      <p:sp>
        <p:nvSpPr>
          <p:cNvPr id="26" name="Oval 25">
            <a:extLst>
              <a:ext uri="{FF2B5EF4-FFF2-40B4-BE49-F238E27FC236}">
                <a16:creationId xmlns:a16="http://schemas.microsoft.com/office/drawing/2014/main" id="{3EB36772-FE13-7C4A-914D-B39AB7DFB860}"/>
              </a:ext>
            </a:extLst>
          </p:cNvPr>
          <p:cNvSpPr/>
          <p:nvPr/>
        </p:nvSpPr>
        <p:spPr>
          <a:xfrm>
            <a:off x="2762250" y="3003310"/>
            <a:ext cx="1809750" cy="693420"/>
          </a:xfrm>
          <a:prstGeom prst="ellipse">
            <a:avLst/>
          </a:prstGeom>
          <a:solidFill>
            <a:schemeClr val="accent3"/>
          </a:solidFill>
          <a:ln>
            <a:solidFill>
              <a:schemeClr val="accent3">
                <a:shade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latin typeface="Raleway Medium" pitchFamily="2" charset="0"/>
              </a:rPr>
              <a:t>¿Muchas etiquetas? </a:t>
            </a:r>
            <a:endParaRPr lang="es-CL" dirty="0">
              <a:latin typeface="Raleway Medium" pitchFamily="2" charset="0"/>
            </a:endParaRPr>
          </a:p>
        </p:txBody>
      </p:sp>
      <p:cxnSp>
        <p:nvCxnSpPr>
          <p:cNvPr id="27" name="Straight Arrow Connector 26">
            <a:extLst>
              <a:ext uri="{FF2B5EF4-FFF2-40B4-BE49-F238E27FC236}">
                <a16:creationId xmlns:a16="http://schemas.microsoft.com/office/drawing/2014/main" id="{940B7497-A5CC-6D78-8BE3-4318F5B66506}"/>
              </a:ext>
            </a:extLst>
          </p:cNvPr>
          <p:cNvCxnSpPr>
            <a:cxnSpLocks/>
            <a:stCxn id="19" idx="4"/>
            <a:endCxn id="26" idx="0"/>
          </p:cNvCxnSpPr>
          <p:nvPr/>
        </p:nvCxnSpPr>
        <p:spPr>
          <a:xfrm flipH="1">
            <a:off x="3667125" y="2454170"/>
            <a:ext cx="1256347" cy="54914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C2961CE2-64AA-6D9E-35AB-B4D2429FB810}"/>
              </a:ext>
            </a:extLst>
          </p:cNvPr>
          <p:cNvSpPr/>
          <p:nvPr/>
        </p:nvSpPr>
        <p:spPr>
          <a:xfrm>
            <a:off x="4018597" y="4091980"/>
            <a:ext cx="1226820" cy="693420"/>
          </a:xfrm>
          <a:prstGeom prst="rect">
            <a:avLst/>
          </a:prstGeom>
          <a:solidFill>
            <a:schemeClr val="accent6">
              <a:alpha val="25000"/>
            </a:schemeClr>
          </a:solidFill>
          <a:ln>
            <a:solidFill>
              <a:schemeClr val="accent6">
                <a:shade val="50000"/>
                <a:alpha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dirty="0" err="1">
                <a:latin typeface="Raleway Medium" pitchFamily="2" charset="0"/>
              </a:rPr>
              <a:t>Traditional</a:t>
            </a:r>
            <a:r>
              <a:rPr lang="es-ES" dirty="0">
                <a:latin typeface="Raleway Medium" pitchFamily="2" charset="0"/>
              </a:rPr>
              <a:t> MLC</a:t>
            </a:r>
            <a:endParaRPr lang="es-CL" dirty="0">
              <a:latin typeface="Raleway Medium" pitchFamily="2" charset="0"/>
            </a:endParaRPr>
          </a:p>
        </p:txBody>
      </p:sp>
      <p:sp>
        <p:nvSpPr>
          <p:cNvPr id="31" name="Rectangle 30">
            <a:extLst>
              <a:ext uri="{FF2B5EF4-FFF2-40B4-BE49-F238E27FC236}">
                <a16:creationId xmlns:a16="http://schemas.microsoft.com/office/drawing/2014/main" id="{A6E7A378-198E-28C0-4996-FBBF9C0FBD33}"/>
              </a:ext>
            </a:extLst>
          </p:cNvPr>
          <p:cNvSpPr/>
          <p:nvPr/>
        </p:nvSpPr>
        <p:spPr>
          <a:xfrm>
            <a:off x="1945957" y="4091980"/>
            <a:ext cx="1226820" cy="693420"/>
          </a:xfrm>
          <a:prstGeom prst="rect">
            <a:avLst/>
          </a:prstGeom>
          <a:solidFill>
            <a:schemeClr val="accent6"/>
          </a:solidFill>
          <a:ln>
            <a:solidFill>
              <a:schemeClr val="accent6">
                <a:shade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dirty="0">
                <a:latin typeface="Raleway Medium" pitchFamily="2" charset="0"/>
              </a:rPr>
              <a:t>Extreme</a:t>
            </a:r>
          </a:p>
          <a:p>
            <a:pPr algn="ctr"/>
            <a:r>
              <a:rPr lang="es-ES" dirty="0">
                <a:latin typeface="Raleway Medium" pitchFamily="2" charset="0"/>
              </a:rPr>
              <a:t>MLC</a:t>
            </a:r>
            <a:endParaRPr lang="es-CL" dirty="0">
              <a:latin typeface="Raleway Medium" pitchFamily="2" charset="0"/>
            </a:endParaRPr>
          </a:p>
        </p:txBody>
      </p:sp>
      <p:sp>
        <p:nvSpPr>
          <p:cNvPr id="32" name="Rectangle 31">
            <a:extLst>
              <a:ext uri="{FF2B5EF4-FFF2-40B4-BE49-F238E27FC236}">
                <a16:creationId xmlns:a16="http://schemas.microsoft.com/office/drawing/2014/main" id="{F2D1C99A-02D3-9BC7-BDC9-4C9B34789859}"/>
              </a:ext>
            </a:extLst>
          </p:cNvPr>
          <p:cNvSpPr/>
          <p:nvPr/>
        </p:nvSpPr>
        <p:spPr>
          <a:xfrm>
            <a:off x="6472237" y="1760750"/>
            <a:ext cx="1226820" cy="693420"/>
          </a:xfrm>
          <a:prstGeom prst="rect">
            <a:avLst/>
          </a:prstGeom>
          <a:solidFill>
            <a:schemeClr val="accent6">
              <a:alpha val="25000"/>
            </a:schemeClr>
          </a:solidFill>
          <a:ln>
            <a:solidFill>
              <a:schemeClr val="accent6">
                <a:shade val="50000"/>
                <a:alpha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dirty="0">
                <a:latin typeface="Raleway Medium" pitchFamily="2" charset="0"/>
              </a:rPr>
              <a:t>Online</a:t>
            </a:r>
          </a:p>
          <a:p>
            <a:pPr algn="ctr"/>
            <a:r>
              <a:rPr lang="es-ES" dirty="0">
                <a:latin typeface="Raleway Medium" pitchFamily="2" charset="0"/>
              </a:rPr>
              <a:t>MLC</a:t>
            </a:r>
            <a:endParaRPr lang="es-CL" dirty="0">
              <a:latin typeface="Raleway Medium" pitchFamily="2" charset="0"/>
            </a:endParaRPr>
          </a:p>
        </p:txBody>
      </p:sp>
      <p:sp>
        <p:nvSpPr>
          <p:cNvPr id="33" name="Rectangle 32">
            <a:extLst>
              <a:ext uri="{FF2B5EF4-FFF2-40B4-BE49-F238E27FC236}">
                <a16:creationId xmlns:a16="http://schemas.microsoft.com/office/drawing/2014/main" id="{52836B4D-8F0E-3E5B-0445-348A8508591F}"/>
              </a:ext>
            </a:extLst>
          </p:cNvPr>
          <p:cNvSpPr/>
          <p:nvPr/>
        </p:nvSpPr>
        <p:spPr>
          <a:xfrm>
            <a:off x="5390197" y="3003310"/>
            <a:ext cx="1226820" cy="693420"/>
          </a:xfrm>
          <a:prstGeom prst="rect">
            <a:avLst/>
          </a:prstGeom>
          <a:solidFill>
            <a:schemeClr val="accent6">
              <a:alpha val="25000"/>
            </a:schemeClr>
          </a:solidFill>
          <a:ln>
            <a:solidFill>
              <a:schemeClr val="accent6">
                <a:shade val="50000"/>
                <a:alpha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dirty="0">
                <a:latin typeface="Raleway Medium" pitchFamily="2" charset="0"/>
              </a:rPr>
              <a:t>MLC </a:t>
            </a:r>
            <a:r>
              <a:rPr lang="es-ES" dirty="0" err="1">
                <a:latin typeface="Raleway Medium" pitchFamily="2" charset="0"/>
              </a:rPr>
              <a:t>with</a:t>
            </a:r>
            <a:r>
              <a:rPr lang="es-ES" dirty="0">
                <a:latin typeface="Raleway Medium" pitchFamily="2" charset="0"/>
              </a:rPr>
              <a:t> </a:t>
            </a:r>
            <a:r>
              <a:rPr lang="es-ES" dirty="0" err="1">
                <a:latin typeface="Raleway Medium" pitchFamily="2" charset="0"/>
              </a:rPr>
              <a:t>Limited</a:t>
            </a:r>
            <a:r>
              <a:rPr lang="es-ES" dirty="0">
                <a:latin typeface="Raleway Medium" pitchFamily="2" charset="0"/>
              </a:rPr>
              <a:t> </a:t>
            </a:r>
            <a:r>
              <a:rPr lang="es-ES" dirty="0" err="1">
                <a:latin typeface="Raleway Medium" pitchFamily="2" charset="0"/>
              </a:rPr>
              <a:t>Supervision</a:t>
            </a:r>
            <a:endParaRPr lang="es-CL" dirty="0">
              <a:latin typeface="Raleway Medium" pitchFamily="2" charset="0"/>
            </a:endParaRPr>
          </a:p>
        </p:txBody>
      </p:sp>
      <p:cxnSp>
        <p:nvCxnSpPr>
          <p:cNvPr id="38" name="Straight Arrow Connector 37">
            <a:extLst>
              <a:ext uri="{FF2B5EF4-FFF2-40B4-BE49-F238E27FC236}">
                <a16:creationId xmlns:a16="http://schemas.microsoft.com/office/drawing/2014/main" id="{D5109DB1-78F9-B6CC-F13E-7185D40212CF}"/>
              </a:ext>
            </a:extLst>
          </p:cNvPr>
          <p:cNvCxnSpPr>
            <a:cxnSpLocks/>
            <a:stCxn id="19" idx="4"/>
            <a:endCxn id="33" idx="0"/>
          </p:cNvCxnSpPr>
          <p:nvPr/>
        </p:nvCxnSpPr>
        <p:spPr>
          <a:xfrm>
            <a:off x="4923472" y="2454170"/>
            <a:ext cx="1080135" cy="549140"/>
          </a:xfrm>
          <a:prstGeom prst="straightConnector1">
            <a:avLst/>
          </a:prstGeom>
          <a:ln w="38100">
            <a:solidFill>
              <a:srgbClr val="C00000">
                <a:alpha val="25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06434E3-1FF5-48FB-CA6E-E24DFD31FC48}"/>
              </a:ext>
            </a:extLst>
          </p:cNvPr>
          <p:cNvCxnSpPr>
            <a:cxnSpLocks/>
            <a:stCxn id="26" idx="4"/>
            <a:endCxn id="31" idx="0"/>
          </p:cNvCxnSpPr>
          <p:nvPr/>
        </p:nvCxnSpPr>
        <p:spPr>
          <a:xfrm flipH="1">
            <a:off x="2559367" y="3696730"/>
            <a:ext cx="1107758" cy="39525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B5952A5-8A90-174F-191F-825972DEA8FF}"/>
              </a:ext>
            </a:extLst>
          </p:cNvPr>
          <p:cNvCxnSpPr>
            <a:cxnSpLocks/>
            <a:stCxn id="26" idx="4"/>
            <a:endCxn id="28" idx="0"/>
          </p:cNvCxnSpPr>
          <p:nvPr/>
        </p:nvCxnSpPr>
        <p:spPr>
          <a:xfrm>
            <a:off x="3667125" y="3696730"/>
            <a:ext cx="964882" cy="395250"/>
          </a:xfrm>
          <a:prstGeom prst="straightConnector1">
            <a:avLst/>
          </a:prstGeom>
          <a:ln w="38100">
            <a:solidFill>
              <a:srgbClr val="C00000">
                <a:alpha val="25000"/>
              </a:srgb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1316F01-DE88-F0FC-81A4-DECA773706F6}"/>
              </a:ext>
            </a:extLst>
          </p:cNvPr>
          <p:cNvSpPr txBox="1"/>
          <p:nvPr/>
        </p:nvSpPr>
        <p:spPr>
          <a:xfrm>
            <a:off x="8717200" y="4784999"/>
            <a:ext cx="312906" cy="246221"/>
          </a:xfrm>
          <a:prstGeom prst="rect">
            <a:avLst/>
          </a:prstGeom>
          <a:noFill/>
        </p:spPr>
        <p:txBody>
          <a:bodyPr wrap="none" rtlCol="0">
            <a:spAutoFit/>
          </a:bodyPr>
          <a:lstStyle/>
          <a:p>
            <a:r>
              <a:rPr lang="en-US" sz="1000" dirty="0">
                <a:latin typeface="Raleway Medium" pitchFamily="2" charset="0"/>
              </a:rPr>
              <a:t>15</a:t>
            </a:r>
            <a:endParaRPr lang="es-CL" sz="1000" dirty="0">
              <a:latin typeface="Raleway Medium" pitchFamily="2" charset="0"/>
            </a:endParaRPr>
          </a:p>
        </p:txBody>
      </p:sp>
    </p:spTree>
    <p:extLst>
      <p:ext uri="{BB962C8B-B14F-4D97-AF65-F5344CB8AC3E}">
        <p14:creationId xmlns:p14="http://schemas.microsoft.com/office/powerpoint/2010/main" val="143826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5" name="Google Shape;392;p40">
            <a:extLst>
              <a:ext uri="{FF2B5EF4-FFF2-40B4-BE49-F238E27FC236}">
                <a16:creationId xmlns:a16="http://schemas.microsoft.com/office/drawing/2014/main" id="{FB000B31-5358-64F5-D93B-824F2CC2D647}"/>
              </a:ext>
            </a:extLst>
          </p:cNvPr>
          <p:cNvSpPr txBox="1">
            <a:spLocks/>
          </p:cNvSpPr>
          <p:nvPr/>
        </p:nvSpPr>
        <p:spPr>
          <a:xfrm>
            <a:off x="715050" y="358100"/>
            <a:ext cx="77139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9pPr>
          </a:lstStyle>
          <a:p>
            <a:pPr algn="l"/>
            <a:r>
              <a:rPr lang="en" sz="1400" dirty="0"/>
              <a:t>2. </a:t>
            </a:r>
            <a:r>
              <a:rPr lang="es-ES" sz="1400" dirty="0"/>
              <a:t>CATEGORÍAS DE MLC</a:t>
            </a:r>
            <a:br>
              <a:rPr lang="es-CL" sz="1400" dirty="0"/>
            </a:br>
            <a:r>
              <a:rPr lang="es-CL" sz="1800" dirty="0">
                <a:solidFill>
                  <a:schemeClr val="accent3"/>
                </a:solidFill>
              </a:rPr>
              <a:t>EXTREME MULTILABEL CLASSIFICATION</a:t>
            </a:r>
            <a:endParaRPr lang="es-CL" sz="1400" dirty="0"/>
          </a:p>
        </p:txBody>
      </p:sp>
      <p:sp>
        <p:nvSpPr>
          <p:cNvPr id="4" name="TextBox 3">
            <a:extLst>
              <a:ext uri="{FF2B5EF4-FFF2-40B4-BE49-F238E27FC236}">
                <a16:creationId xmlns:a16="http://schemas.microsoft.com/office/drawing/2014/main" id="{848F4C8E-ACED-6A67-47F8-9F90690E21A0}"/>
              </a:ext>
            </a:extLst>
          </p:cNvPr>
          <p:cNvSpPr txBox="1"/>
          <p:nvPr/>
        </p:nvSpPr>
        <p:spPr>
          <a:xfrm>
            <a:off x="966216" y="1682766"/>
            <a:ext cx="5862828" cy="2246769"/>
          </a:xfrm>
          <a:prstGeom prst="rect">
            <a:avLst/>
          </a:prstGeom>
          <a:noFill/>
        </p:spPr>
        <p:txBody>
          <a:bodyPr wrap="square">
            <a:spAutoFit/>
          </a:bodyPr>
          <a:lstStyle/>
          <a:p>
            <a:pPr marL="285750" indent="-285750">
              <a:buClr>
                <a:schemeClr val="accent1"/>
              </a:buClr>
              <a:buFont typeface="Arial" panose="020B0604020202020204" pitchFamily="34" charset="0"/>
              <a:buChar char="•"/>
            </a:pPr>
            <a:r>
              <a:rPr lang="es-ES" dirty="0">
                <a:solidFill>
                  <a:schemeClr val="accent1"/>
                </a:solidFill>
                <a:latin typeface="Raleway Medium" pitchFamily="2" charset="0"/>
              </a:rPr>
              <a:t>Datos completos, bien etiquetados y con </a:t>
            </a:r>
            <a:r>
              <a:rPr lang="es-ES" b="1" dirty="0">
                <a:solidFill>
                  <a:schemeClr val="accent3"/>
                </a:solidFill>
                <a:latin typeface="Raleway Medium" pitchFamily="2" charset="0"/>
              </a:rPr>
              <a:t>“muchas” </a:t>
            </a:r>
            <a:r>
              <a:rPr lang="es-ES" dirty="0">
                <a:solidFill>
                  <a:schemeClr val="accent1"/>
                </a:solidFill>
                <a:latin typeface="Raleway Medium" pitchFamily="2" charset="0"/>
              </a:rPr>
              <a:t>etiquetas.</a:t>
            </a:r>
          </a:p>
          <a:p>
            <a:pPr>
              <a:buClr>
                <a:schemeClr val="accent1"/>
              </a:buClr>
            </a:pPr>
            <a:endParaRPr lang="es-ES" dirty="0">
              <a:solidFill>
                <a:schemeClr val="accent1"/>
              </a:solidFill>
              <a:latin typeface="Raleway Medium" pitchFamily="2" charset="0"/>
            </a:endParaRPr>
          </a:p>
          <a:p>
            <a:pPr marL="285750" indent="-285750">
              <a:buClr>
                <a:schemeClr val="accent1"/>
              </a:buClr>
              <a:buFont typeface="Arial" panose="020B0604020202020204" pitchFamily="34" charset="0"/>
              <a:buChar char="•"/>
            </a:pPr>
            <a:r>
              <a:rPr lang="es-ES" b="1" dirty="0">
                <a:solidFill>
                  <a:schemeClr val="accent3"/>
                </a:solidFill>
                <a:latin typeface="Raleway Medium" pitchFamily="2" charset="0"/>
              </a:rPr>
              <a:t>Altos</a:t>
            </a:r>
            <a:r>
              <a:rPr lang="es-ES" dirty="0">
                <a:solidFill>
                  <a:schemeClr val="accent1"/>
                </a:solidFill>
                <a:latin typeface="Raleway Medium" pitchFamily="2" charset="0"/>
              </a:rPr>
              <a:t> costos de recopilación de datos, de entrenamiento y predicción.</a:t>
            </a:r>
          </a:p>
          <a:p>
            <a:pPr marL="285750" indent="-285750">
              <a:buClr>
                <a:schemeClr val="accent1"/>
              </a:buClr>
              <a:buFont typeface="Arial" panose="020B0604020202020204" pitchFamily="34" charset="0"/>
              <a:buChar char="•"/>
            </a:pPr>
            <a:endParaRPr lang="es-ES" dirty="0">
              <a:solidFill>
                <a:schemeClr val="accent1"/>
              </a:solidFill>
              <a:latin typeface="Raleway Medium" pitchFamily="2" charset="0"/>
            </a:endParaRPr>
          </a:p>
          <a:p>
            <a:pPr marL="285750" indent="-285750">
              <a:buClr>
                <a:schemeClr val="accent1"/>
              </a:buClr>
              <a:buFont typeface="Arial" panose="020B0604020202020204" pitchFamily="34" charset="0"/>
              <a:buChar char="•"/>
            </a:pPr>
            <a:r>
              <a:rPr lang="es-ES" dirty="0">
                <a:solidFill>
                  <a:schemeClr val="accent1"/>
                </a:solidFill>
                <a:latin typeface="Raleway Medium" pitchFamily="2" charset="0"/>
              </a:rPr>
              <a:t>A </a:t>
            </a:r>
            <a:r>
              <a:rPr lang="es-ES" b="1" dirty="0">
                <a:solidFill>
                  <a:schemeClr val="accent3"/>
                </a:solidFill>
                <a:latin typeface="Raleway Medium" pitchFamily="2" charset="0"/>
              </a:rPr>
              <a:t>menudo datos de entrenamiento  insuficientes</a:t>
            </a:r>
            <a:r>
              <a:rPr lang="es-ES" dirty="0">
                <a:solidFill>
                  <a:schemeClr val="accent1"/>
                </a:solidFill>
                <a:latin typeface="Raleway Medium" pitchFamily="2" charset="0"/>
              </a:rPr>
              <a:t>: necesidad de explotar al máximo la data presente para obtener mejores resultados.</a:t>
            </a:r>
          </a:p>
          <a:p>
            <a:pPr marL="285750" indent="-285750">
              <a:buClr>
                <a:schemeClr val="accent1"/>
              </a:buClr>
              <a:buFont typeface="Arial" panose="020B0604020202020204" pitchFamily="34" charset="0"/>
              <a:buChar char="•"/>
            </a:pPr>
            <a:endParaRPr lang="es-ES" dirty="0">
              <a:solidFill>
                <a:schemeClr val="accent1"/>
              </a:solidFill>
            </a:endParaRPr>
          </a:p>
          <a:p>
            <a:pPr marL="285750" indent="-285750">
              <a:buClr>
                <a:schemeClr val="accent1"/>
              </a:buClr>
              <a:buFont typeface="Arial" panose="020B0604020202020204" pitchFamily="34" charset="0"/>
              <a:buChar char="•"/>
            </a:pPr>
            <a:endParaRPr lang="es-ES" dirty="0">
              <a:solidFill>
                <a:schemeClr val="accent1"/>
              </a:solidFill>
            </a:endParaRPr>
          </a:p>
        </p:txBody>
      </p:sp>
      <p:sp>
        <p:nvSpPr>
          <p:cNvPr id="5" name="TextBox 4">
            <a:extLst>
              <a:ext uri="{FF2B5EF4-FFF2-40B4-BE49-F238E27FC236}">
                <a16:creationId xmlns:a16="http://schemas.microsoft.com/office/drawing/2014/main" id="{573207D3-2DBD-32E8-DD2D-99C5B7F2AC2B}"/>
              </a:ext>
            </a:extLst>
          </p:cNvPr>
          <p:cNvSpPr txBox="1"/>
          <p:nvPr/>
        </p:nvSpPr>
        <p:spPr>
          <a:xfrm>
            <a:off x="0" y="4804946"/>
            <a:ext cx="5071110" cy="338554"/>
          </a:xfrm>
          <a:prstGeom prst="rect">
            <a:avLst/>
          </a:prstGeom>
          <a:noFill/>
        </p:spPr>
        <p:txBody>
          <a:bodyPr wrap="square">
            <a:spAutoFit/>
          </a:bodyPr>
          <a:lstStyle/>
          <a:p>
            <a:r>
              <a:rPr lang="es-CL" sz="800" dirty="0">
                <a:solidFill>
                  <a:schemeClr val="bg1">
                    <a:lumMod val="50000"/>
                  </a:schemeClr>
                </a:solidFill>
                <a:latin typeface="Raleway Medium" pitchFamily="2" charset="0"/>
              </a:rPr>
              <a:t>Liu W., Wang H., Shen X., Tsang I. "</a:t>
            </a:r>
            <a:r>
              <a:rPr lang="es-CL" sz="800" dirty="0" err="1">
                <a:solidFill>
                  <a:schemeClr val="bg1">
                    <a:lumMod val="50000"/>
                  </a:schemeClr>
                </a:solidFill>
                <a:latin typeface="Raleway Medium" pitchFamily="2" charset="0"/>
              </a:rPr>
              <a:t>The</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Emerging</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Trends</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of</a:t>
            </a:r>
            <a:r>
              <a:rPr lang="es-CL" sz="800" dirty="0">
                <a:solidFill>
                  <a:schemeClr val="bg1">
                    <a:lumMod val="50000"/>
                  </a:schemeClr>
                </a:solidFill>
                <a:latin typeface="Raleway Medium" pitchFamily="2" charset="0"/>
              </a:rPr>
              <a:t> Multi-</a:t>
            </a:r>
            <a:r>
              <a:rPr lang="es-CL" sz="800" dirty="0" err="1">
                <a:solidFill>
                  <a:schemeClr val="bg1">
                    <a:lumMod val="50000"/>
                  </a:schemeClr>
                </a:solidFill>
                <a:latin typeface="Raleway Medium" pitchFamily="2" charset="0"/>
              </a:rPr>
              <a:t>Label</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Learning</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To</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appear</a:t>
            </a:r>
            <a:r>
              <a:rPr lang="es-CL" sz="800" dirty="0">
                <a:solidFill>
                  <a:schemeClr val="bg1">
                    <a:lumMod val="50000"/>
                  </a:schemeClr>
                </a:solidFill>
                <a:latin typeface="Raleway Medium" pitchFamily="2" charset="0"/>
              </a:rPr>
              <a:t> in IEEE </a:t>
            </a:r>
            <a:r>
              <a:rPr lang="es-CL" sz="800" dirty="0" err="1">
                <a:solidFill>
                  <a:schemeClr val="bg1">
                    <a:lumMod val="50000"/>
                  </a:schemeClr>
                </a:solidFill>
                <a:latin typeface="Raleway Medium" pitchFamily="2" charset="0"/>
              </a:rPr>
              <a:t>Transactions</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on</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Pattern</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Analysis</a:t>
            </a:r>
            <a:r>
              <a:rPr lang="es-CL" sz="800" dirty="0">
                <a:solidFill>
                  <a:schemeClr val="bg1">
                    <a:lumMod val="50000"/>
                  </a:schemeClr>
                </a:solidFill>
                <a:latin typeface="Raleway Medium" pitchFamily="2" charset="0"/>
              </a:rPr>
              <a:t> &amp; Machine </a:t>
            </a:r>
            <a:r>
              <a:rPr lang="es-CL" sz="800" dirty="0" err="1">
                <a:solidFill>
                  <a:schemeClr val="bg1">
                    <a:lumMod val="50000"/>
                  </a:schemeClr>
                </a:solidFill>
                <a:latin typeface="Raleway Medium" pitchFamily="2" charset="0"/>
              </a:rPr>
              <a:t>Intelligence</a:t>
            </a:r>
            <a:r>
              <a:rPr lang="es-CL" sz="800" dirty="0">
                <a:solidFill>
                  <a:schemeClr val="bg1">
                    <a:lumMod val="50000"/>
                  </a:schemeClr>
                </a:solidFill>
                <a:latin typeface="Raleway Medium" pitchFamily="2" charset="0"/>
              </a:rPr>
              <a:t>. DOI: 10.1109/TPAMI.2021.3119334</a:t>
            </a:r>
          </a:p>
        </p:txBody>
      </p:sp>
      <p:sp>
        <p:nvSpPr>
          <p:cNvPr id="6" name="TextBox 5">
            <a:extLst>
              <a:ext uri="{FF2B5EF4-FFF2-40B4-BE49-F238E27FC236}">
                <a16:creationId xmlns:a16="http://schemas.microsoft.com/office/drawing/2014/main" id="{E194C0BE-8642-9443-FB95-8301C6C76635}"/>
              </a:ext>
            </a:extLst>
          </p:cNvPr>
          <p:cNvSpPr txBox="1"/>
          <p:nvPr/>
        </p:nvSpPr>
        <p:spPr>
          <a:xfrm>
            <a:off x="8717200" y="4784999"/>
            <a:ext cx="319318" cy="246221"/>
          </a:xfrm>
          <a:prstGeom prst="rect">
            <a:avLst/>
          </a:prstGeom>
          <a:noFill/>
        </p:spPr>
        <p:txBody>
          <a:bodyPr wrap="none" rtlCol="0">
            <a:spAutoFit/>
          </a:bodyPr>
          <a:lstStyle/>
          <a:p>
            <a:r>
              <a:rPr lang="en-US" sz="1000" dirty="0">
                <a:latin typeface="Raleway Medium" pitchFamily="2" charset="0"/>
              </a:rPr>
              <a:t>16</a:t>
            </a:r>
            <a:endParaRPr lang="es-CL" sz="1000" dirty="0">
              <a:latin typeface="Raleway Medium" pitchFamily="2" charset="0"/>
            </a:endParaRPr>
          </a:p>
        </p:txBody>
      </p:sp>
    </p:spTree>
    <p:extLst>
      <p:ext uri="{BB962C8B-B14F-4D97-AF65-F5344CB8AC3E}">
        <p14:creationId xmlns:p14="http://schemas.microsoft.com/office/powerpoint/2010/main" val="3923231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40"/>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400" dirty="0"/>
              <a:t>2. </a:t>
            </a:r>
            <a:r>
              <a:rPr lang="es-ES" sz="1400" dirty="0"/>
              <a:t>CATEGORÍAS DE MLC</a:t>
            </a:r>
            <a:br>
              <a:rPr lang="es-CL" sz="1400" dirty="0"/>
            </a:br>
            <a:r>
              <a:rPr lang="es-CL" sz="1800" dirty="0">
                <a:solidFill>
                  <a:schemeClr val="accent3"/>
                </a:solidFill>
              </a:rPr>
              <a:t>ESQUEMA GENERAL</a:t>
            </a:r>
            <a:endParaRPr lang="es-CL" sz="1400" dirty="0"/>
          </a:p>
        </p:txBody>
      </p:sp>
      <p:cxnSp>
        <p:nvCxnSpPr>
          <p:cNvPr id="8" name="Straight Arrow Connector 7">
            <a:extLst>
              <a:ext uri="{FF2B5EF4-FFF2-40B4-BE49-F238E27FC236}">
                <a16:creationId xmlns:a16="http://schemas.microsoft.com/office/drawing/2014/main" id="{9ACD4732-5430-17F8-B42D-4331C42DB9D8}"/>
              </a:ext>
            </a:extLst>
          </p:cNvPr>
          <p:cNvCxnSpPr>
            <a:cxnSpLocks/>
            <a:endCxn id="10" idx="0"/>
          </p:cNvCxnSpPr>
          <p:nvPr/>
        </p:nvCxnSpPr>
        <p:spPr>
          <a:xfrm>
            <a:off x="6003607" y="282140"/>
            <a:ext cx="0" cy="3886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66976BE4-125D-6723-2CA7-FC0D26DD9EDC}"/>
              </a:ext>
            </a:extLst>
          </p:cNvPr>
          <p:cNvSpPr/>
          <p:nvPr/>
        </p:nvSpPr>
        <p:spPr>
          <a:xfrm>
            <a:off x="5186362" y="670760"/>
            <a:ext cx="1634489" cy="693420"/>
          </a:xfrm>
          <a:prstGeom prst="ellipse">
            <a:avLst/>
          </a:prstGeom>
          <a:solidFill>
            <a:schemeClr val="accent3"/>
          </a:solidFill>
          <a:ln>
            <a:solidFill>
              <a:schemeClr val="accent3">
                <a:shade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latin typeface="Raleway Medium" pitchFamily="2" charset="0"/>
              </a:rPr>
              <a:t>¿Datos estáticos? </a:t>
            </a:r>
            <a:endParaRPr lang="es-CL" dirty="0">
              <a:latin typeface="Raleway Medium" pitchFamily="2" charset="0"/>
            </a:endParaRPr>
          </a:p>
        </p:txBody>
      </p:sp>
      <p:cxnSp>
        <p:nvCxnSpPr>
          <p:cNvPr id="13" name="Straight Arrow Connector 12">
            <a:extLst>
              <a:ext uri="{FF2B5EF4-FFF2-40B4-BE49-F238E27FC236}">
                <a16:creationId xmlns:a16="http://schemas.microsoft.com/office/drawing/2014/main" id="{4223A30D-1F7A-5CBD-9110-D58B5583AF9A}"/>
              </a:ext>
            </a:extLst>
          </p:cNvPr>
          <p:cNvCxnSpPr>
            <a:cxnSpLocks/>
            <a:stCxn id="10" idx="4"/>
            <a:endCxn id="32" idx="0"/>
          </p:cNvCxnSpPr>
          <p:nvPr/>
        </p:nvCxnSpPr>
        <p:spPr>
          <a:xfrm>
            <a:off x="6003607" y="1364180"/>
            <a:ext cx="1082040" cy="396570"/>
          </a:xfrm>
          <a:prstGeom prst="straightConnector1">
            <a:avLst/>
          </a:prstGeom>
          <a:ln w="38100">
            <a:solidFill>
              <a:srgbClr val="C00000">
                <a:alpha val="25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DB31682-7EF1-1A8A-9FA9-1C07FFFF9C7C}"/>
              </a:ext>
            </a:extLst>
          </p:cNvPr>
          <p:cNvCxnSpPr>
            <a:cxnSpLocks/>
            <a:stCxn id="10" idx="4"/>
            <a:endCxn id="19" idx="0"/>
          </p:cNvCxnSpPr>
          <p:nvPr/>
        </p:nvCxnSpPr>
        <p:spPr>
          <a:xfrm flipH="1">
            <a:off x="4923472" y="1364180"/>
            <a:ext cx="1080135" cy="39657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39548549-5DDB-E627-F767-BC9CBACC7717}"/>
              </a:ext>
            </a:extLst>
          </p:cNvPr>
          <p:cNvSpPr/>
          <p:nvPr/>
        </p:nvSpPr>
        <p:spPr>
          <a:xfrm>
            <a:off x="4018597" y="1760750"/>
            <a:ext cx="1809750" cy="693420"/>
          </a:xfrm>
          <a:prstGeom prst="ellipse">
            <a:avLst/>
          </a:prstGeom>
          <a:solidFill>
            <a:schemeClr val="accent3"/>
          </a:solidFill>
          <a:ln>
            <a:solidFill>
              <a:schemeClr val="accent3">
                <a:shade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latin typeface="Raleway Medium" pitchFamily="2" charset="0"/>
              </a:rPr>
              <a:t>¿Etiquetas completas y correctas? </a:t>
            </a:r>
            <a:endParaRPr lang="es-CL" dirty="0">
              <a:latin typeface="Raleway Medium" pitchFamily="2" charset="0"/>
            </a:endParaRPr>
          </a:p>
        </p:txBody>
      </p:sp>
      <p:sp>
        <p:nvSpPr>
          <p:cNvPr id="26" name="Oval 25">
            <a:extLst>
              <a:ext uri="{FF2B5EF4-FFF2-40B4-BE49-F238E27FC236}">
                <a16:creationId xmlns:a16="http://schemas.microsoft.com/office/drawing/2014/main" id="{3EB36772-FE13-7C4A-914D-B39AB7DFB860}"/>
              </a:ext>
            </a:extLst>
          </p:cNvPr>
          <p:cNvSpPr/>
          <p:nvPr/>
        </p:nvSpPr>
        <p:spPr>
          <a:xfrm>
            <a:off x="2762250" y="3003310"/>
            <a:ext cx="1809750" cy="693420"/>
          </a:xfrm>
          <a:prstGeom prst="ellipse">
            <a:avLst/>
          </a:prstGeom>
          <a:solidFill>
            <a:schemeClr val="accent3"/>
          </a:solidFill>
          <a:ln>
            <a:solidFill>
              <a:schemeClr val="accent3">
                <a:shade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latin typeface="Raleway Medium" pitchFamily="2" charset="0"/>
              </a:rPr>
              <a:t>¿Muchas etiquetas? </a:t>
            </a:r>
            <a:endParaRPr lang="es-CL" dirty="0">
              <a:latin typeface="Raleway Medium" pitchFamily="2" charset="0"/>
            </a:endParaRPr>
          </a:p>
        </p:txBody>
      </p:sp>
      <p:cxnSp>
        <p:nvCxnSpPr>
          <p:cNvPr id="27" name="Straight Arrow Connector 26">
            <a:extLst>
              <a:ext uri="{FF2B5EF4-FFF2-40B4-BE49-F238E27FC236}">
                <a16:creationId xmlns:a16="http://schemas.microsoft.com/office/drawing/2014/main" id="{940B7497-A5CC-6D78-8BE3-4318F5B66506}"/>
              </a:ext>
            </a:extLst>
          </p:cNvPr>
          <p:cNvCxnSpPr>
            <a:cxnSpLocks/>
            <a:stCxn id="19" idx="4"/>
            <a:endCxn id="26" idx="0"/>
          </p:cNvCxnSpPr>
          <p:nvPr/>
        </p:nvCxnSpPr>
        <p:spPr>
          <a:xfrm flipH="1">
            <a:off x="3667125" y="2454170"/>
            <a:ext cx="1256347" cy="54914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C2961CE2-64AA-6D9E-35AB-B4D2429FB810}"/>
              </a:ext>
            </a:extLst>
          </p:cNvPr>
          <p:cNvSpPr/>
          <p:nvPr/>
        </p:nvSpPr>
        <p:spPr>
          <a:xfrm>
            <a:off x="4018597" y="4091980"/>
            <a:ext cx="1226820" cy="693420"/>
          </a:xfrm>
          <a:prstGeom prst="rect">
            <a:avLst/>
          </a:prstGeom>
          <a:solidFill>
            <a:schemeClr val="accent6"/>
          </a:solidFill>
          <a:ln>
            <a:solidFill>
              <a:schemeClr val="accent6">
                <a:shade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dirty="0" err="1">
                <a:latin typeface="Raleway Medium" pitchFamily="2" charset="0"/>
              </a:rPr>
              <a:t>Traditional</a:t>
            </a:r>
            <a:r>
              <a:rPr lang="es-ES" dirty="0">
                <a:latin typeface="Raleway Medium" pitchFamily="2" charset="0"/>
              </a:rPr>
              <a:t> MLC</a:t>
            </a:r>
            <a:endParaRPr lang="es-CL" dirty="0">
              <a:latin typeface="Raleway Medium" pitchFamily="2" charset="0"/>
            </a:endParaRPr>
          </a:p>
        </p:txBody>
      </p:sp>
      <p:sp>
        <p:nvSpPr>
          <p:cNvPr id="31" name="Rectangle 30">
            <a:extLst>
              <a:ext uri="{FF2B5EF4-FFF2-40B4-BE49-F238E27FC236}">
                <a16:creationId xmlns:a16="http://schemas.microsoft.com/office/drawing/2014/main" id="{A6E7A378-198E-28C0-4996-FBBF9C0FBD33}"/>
              </a:ext>
            </a:extLst>
          </p:cNvPr>
          <p:cNvSpPr/>
          <p:nvPr/>
        </p:nvSpPr>
        <p:spPr>
          <a:xfrm>
            <a:off x="1945957" y="4091980"/>
            <a:ext cx="1226820" cy="693420"/>
          </a:xfrm>
          <a:prstGeom prst="rect">
            <a:avLst/>
          </a:prstGeom>
          <a:solidFill>
            <a:schemeClr val="accent6"/>
          </a:solidFill>
          <a:ln>
            <a:solidFill>
              <a:schemeClr val="accent6">
                <a:shade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dirty="0">
                <a:latin typeface="Raleway Medium" pitchFamily="2" charset="0"/>
              </a:rPr>
              <a:t>Extreme</a:t>
            </a:r>
          </a:p>
          <a:p>
            <a:pPr algn="ctr"/>
            <a:r>
              <a:rPr lang="es-ES" dirty="0">
                <a:latin typeface="Raleway Medium" pitchFamily="2" charset="0"/>
              </a:rPr>
              <a:t>MLC</a:t>
            </a:r>
            <a:endParaRPr lang="es-CL" dirty="0">
              <a:latin typeface="Raleway Medium" pitchFamily="2" charset="0"/>
            </a:endParaRPr>
          </a:p>
        </p:txBody>
      </p:sp>
      <p:sp>
        <p:nvSpPr>
          <p:cNvPr id="32" name="Rectangle 31">
            <a:extLst>
              <a:ext uri="{FF2B5EF4-FFF2-40B4-BE49-F238E27FC236}">
                <a16:creationId xmlns:a16="http://schemas.microsoft.com/office/drawing/2014/main" id="{F2D1C99A-02D3-9BC7-BDC9-4C9B34789859}"/>
              </a:ext>
            </a:extLst>
          </p:cNvPr>
          <p:cNvSpPr/>
          <p:nvPr/>
        </p:nvSpPr>
        <p:spPr>
          <a:xfrm>
            <a:off x="6472237" y="1760750"/>
            <a:ext cx="1226820" cy="693420"/>
          </a:xfrm>
          <a:prstGeom prst="rect">
            <a:avLst/>
          </a:prstGeom>
          <a:solidFill>
            <a:schemeClr val="accent6">
              <a:alpha val="25000"/>
            </a:schemeClr>
          </a:solidFill>
          <a:ln>
            <a:solidFill>
              <a:schemeClr val="accent6">
                <a:shade val="50000"/>
                <a:alpha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dirty="0">
                <a:latin typeface="Raleway Medium" pitchFamily="2" charset="0"/>
              </a:rPr>
              <a:t>Online</a:t>
            </a:r>
          </a:p>
          <a:p>
            <a:pPr algn="ctr"/>
            <a:r>
              <a:rPr lang="es-ES" dirty="0">
                <a:latin typeface="Raleway Medium" pitchFamily="2" charset="0"/>
              </a:rPr>
              <a:t>MLC</a:t>
            </a:r>
            <a:endParaRPr lang="es-CL" dirty="0">
              <a:latin typeface="Raleway Medium" pitchFamily="2" charset="0"/>
            </a:endParaRPr>
          </a:p>
        </p:txBody>
      </p:sp>
      <p:sp>
        <p:nvSpPr>
          <p:cNvPr id="33" name="Rectangle 32">
            <a:extLst>
              <a:ext uri="{FF2B5EF4-FFF2-40B4-BE49-F238E27FC236}">
                <a16:creationId xmlns:a16="http://schemas.microsoft.com/office/drawing/2014/main" id="{52836B4D-8F0E-3E5B-0445-348A8508591F}"/>
              </a:ext>
            </a:extLst>
          </p:cNvPr>
          <p:cNvSpPr/>
          <p:nvPr/>
        </p:nvSpPr>
        <p:spPr>
          <a:xfrm>
            <a:off x="5390197" y="3003310"/>
            <a:ext cx="1226820" cy="693420"/>
          </a:xfrm>
          <a:prstGeom prst="rect">
            <a:avLst/>
          </a:prstGeom>
          <a:solidFill>
            <a:schemeClr val="accent6">
              <a:alpha val="25000"/>
            </a:schemeClr>
          </a:solidFill>
          <a:ln>
            <a:solidFill>
              <a:schemeClr val="accent6">
                <a:shade val="50000"/>
                <a:alpha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dirty="0">
                <a:latin typeface="Raleway Medium" pitchFamily="2" charset="0"/>
              </a:rPr>
              <a:t>MLC </a:t>
            </a:r>
            <a:r>
              <a:rPr lang="es-ES" dirty="0" err="1">
                <a:latin typeface="Raleway Medium" pitchFamily="2" charset="0"/>
              </a:rPr>
              <a:t>with</a:t>
            </a:r>
            <a:r>
              <a:rPr lang="es-ES" dirty="0">
                <a:latin typeface="Raleway Medium" pitchFamily="2" charset="0"/>
              </a:rPr>
              <a:t> </a:t>
            </a:r>
            <a:r>
              <a:rPr lang="es-ES" dirty="0" err="1">
                <a:latin typeface="Raleway Medium" pitchFamily="2" charset="0"/>
              </a:rPr>
              <a:t>Limited</a:t>
            </a:r>
            <a:r>
              <a:rPr lang="es-ES" dirty="0">
                <a:latin typeface="Raleway Medium" pitchFamily="2" charset="0"/>
              </a:rPr>
              <a:t> </a:t>
            </a:r>
            <a:r>
              <a:rPr lang="es-ES" dirty="0" err="1">
                <a:latin typeface="Raleway Medium" pitchFamily="2" charset="0"/>
              </a:rPr>
              <a:t>Supervision</a:t>
            </a:r>
            <a:endParaRPr lang="es-CL" dirty="0">
              <a:latin typeface="Raleway Medium" pitchFamily="2" charset="0"/>
            </a:endParaRPr>
          </a:p>
        </p:txBody>
      </p:sp>
      <p:cxnSp>
        <p:nvCxnSpPr>
          <p:cNvPr id="38" name="Straight Arrow Connector 37">
            <a:extLst>
              <a:ext uri="{FF2B5EF4-FFF2-40B4-BE49-F238E27FC236}">
                <a16:creationId xmlns:a16="http://schemas.microsoft.com/office/drawing/2014/main" id="{D5109DB1-78F9-B6CC-F13E-7185D40212CF}"/>
              </a:ext>
            </a:extLst>
          </p:cNvPr>
          <p:cNvCxnSpPr>
            <a:cxnSpLocks/>
            <a:stCxn id="19" idx="4"/>
            <a:endCxn id="33" idx="0"/>
          </p:cNvCxnSpPr>
          <p:nvPr/>
        </p:nvCxnSpPr>
        <p:spPr>
          <a:xfrm>
            <a:off x="4923472" y="2454170"/>
            <a:ext cx="1080135" cy="549140"/>
          </a:xfrm>
          <a:prstGeom prst="straightConnector1">
            <a:avLst/>
          </a:prstGeom>
          <a:ln w="38100">
            <a:solidFill>
              <a:srgbClr val="C00000">
                <a:alpha val="25000"/>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06434E3-1FF5-48FB-CA6E-E24DFD31FC48}"/>
              </a:ext>
            </a:extLst>
          </p:cNvPr>
          <p:cNvCxnSpPr>
            <a:cxnSpLocks/>
            <a:stCxn id="26" idx="4"/>
            <a:endCxn id="31" idx="0"/>
          </p:cNvCxnSpPr>
          <p:nvPr/>
        </p:nvCxnSpPr>
        <p:spPr>
          <a:xfrm flipH="1">
            <a:off x="2559367" y="3696730"/>
            <a:ext cx="1107758" cy="395250"/>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B5952A5-8A90-174F-191F-825972DEA8FF}"/>
              </a:ext>
            </a:extLst>
          </p:cNvPr>
          <p:cNvCxnSpPr>
            <a:cxnSpLocks/>
            <a:stCxn id="26" idx="4"/>
            <a:endCxn id="28" idx="0"/>
          </p:cNvCxnSpPr>
          <p:nvPr/>
        </p:nvCxnSpPr>
        <p:spPr>
          <a:xfrm>
            <a:off x="3667125" y="3696730"/>
            <a:ext cx="964882" cy="39525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6D1A999-13A8-FD87-E08C-5881FABA6445}"/>
              </a:ext>
            </a:extLst>
          </p:cNvPr>
          <p:cNvSpPr txBox="1"/>
          <p:nvPr/>
        </p:nvSpPr>
        <p:spPr>
          <a:xfrm>
            <a:off x="8717200" y="4784999"/>
            <a:ext cx="311304" cy="246221"/>
          </a:xfrm>
          <a:prstGeom prst="rect">
            <a:avLst/>
          </a:prstGeom>
          <a:noFill/>
        </p:spPr>
        <p:txBody>
          <a:bodyPr wrap="none" rtlCol="0">
            <a:spAutoFit/>
          </a:bodyPr>
          <a:lstStyle/>
          <a:p>
            <a:r>
              <a:rPr lang="en-US" sz="1000" dirty="0">
                <a:latin typeface="Raleway Medium" pitchFamily="2" charset="0"/>
              </a:rPr>
              <a:t>17</a:t>
            </a:r>
            <a:endParaRPr lang="es-CL" sz="1000" dirty="0">
              <a:latin typeface="Raleway Medium" pitchFamily="2" charset="0"/>
            </a:endParaRPr>
          </a:p>
        </p:txBody>
      </p:sp>
    </p:spTree>
    <p:extLst>
      <p:ext uri="{BB962C8B-B14F-4D97-AF65-F5344CB8AC3E}">
        <p14:creationId xmlns:p14="http://schemas.microsoft.com/office/powerpoint/2010/main" val="3331618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Shape 391"/>
        <p:cNvGrpSpPr/>
        <p:nvPr/>
      </p:nvGrpSpPr>
      <p:grpSpPr>
        <a:xfrm>
          <a:off x="0" y="0"/>
          <a:ext cx="0" cy="0"/>
          <a:chOff x="0" y="0"/>
          <a:chExt cx="0" cy="0"/>
        </a:xfrm>
      </p:grpSpPr>
      <p:sp>
        <p:nvSpPr>
          <p:cNvPr id="392" name="Google Shape;392;p40"/>
          <p:cNvSpPr txBox="1">
            <a:spLocks noGrp="1"/>
          </p:cNvSpPr>
          <p:nvPr>
            <p:ph type="title"/>
          </p:nvPr>
        </p:nvSpPr>
        <p:spPr>
          <a:xfrm>
            <a:off x="3347432" y="1780952"/>
            <a:ext cx="5038290" cy="119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TÉCNICAS</a:t>
            </a:r>
            <a:br>
              <a:rPr lang="en" dirty="0"/>
            </a:br>
            <a:r>
              <a:rPr lang="en" dirty="0"/>
              <a:t>PARA MLC</a:t>
            </a:r>
            <a:endParaRPr dirty="0"/>
          </a:p>
        </p:txBody>
      </p:sp>
      <p:sp>
        <p:nvSpPr>
          <p:cNvPr id="394" name="Google Shape;394;p40"/>
          <p:cNvSpPr txBox="1">
            <a:spLocks noGrp="1"/>
          </p:cNvSpPr>
          <p:nvPr>
            <p:ph type="title" idx="2"/>
          </p:nvPr>
        </p:nvSpPr>
        <p:spPr>
          <a:xfrm>
            <a:off x="1562925" y="1853402"/>
            <a:ext cx="1714500" cy="104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4" name="TextBox 3">
            <a:extLst>
              <a:ext uri="{FF2B5EF4-FFF2-40B4-BE49-F238E27FC236}">
                <a16:creationId xmlns:a16="http://schemas.microsoft.com/office/drawing/2014/main" id="{661FDBEA-FE17-93FE-9ABF-C03A97B6868B}"/>
              </a:ext>
            </a:extLst>
          </p:cNvPr>
          <p:cNvSpPr txBox="1"/>
          <p:nvPr/>
        </p:nvSpPr>
        <p:spPr>
          <a:xfrm>
            <a:off x="8717200" y="4784999"/>
            <a:ext cx="319318" cy="246221"/>
          </a:xfrm>
          <a:prstGeom prst="rect">
            <a:avLst/>
          </a:prstGeom>
          <a:noFill/>
        </p:spPr>
        <p:txBody>
          <a:bodyPr wrap="none" rtlCol="0">
            <a:spAutoFit/>
          </a:bodyPr>
          <a:lstStyle/>
          <a:p>
            <a:r>
              <a:rPr lang="en-US" sz="1000" dirty="0">
                <a:latin typeface="Raleway Medium" pitchFamily="2" charset="0"/>
              </a:rPr>
              <a:t>18</a:t>
            </a:r>
            <a:endParaRPr lang="es-CL" sz="1000" dirty="0">
              <a:latin typeface="Raleway Medium" pitchFamily="2" charset="0"/>
            </a:endParaRPr>
          </a:p>
        </p:txBody>
      </p:sp>
    </p:spTree>
    <p:extLst>
      <p:ext uri="{BB962C8B-B14F-4D97-AF65-F5344CB8AC3E}">
        <p14:creationId xmlns:p14="http://schemas.microsoft.com/office/powerpoint/2010/main" val="1856960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7"/>
          <p:cNvSpPr txBox="1">
            <a:spLocks noGrp="1"/>
          </p:cNvSpPr>
          <p:nvPr>
            <p:ph type="title"/>
          </p:nvPr>
        </p:nvSpPr>
        <p:spPr>
          <a:prstGeom prst="rect">
            <a:avLst/>
          </a:prstGeom>
        </p:spPr>
        <p:txBody>
          <a:bodyPr spcFirstLastPara="1" wrap="square" lIns="91425" tIns="91425" rIns="91425" bIns="91425" anchor="t" anchorCtr="0">
            <a:noAutofit/>
          </a:bodyPr>
          <a:lstStyle/>
          <a:p>
            <a:pPr algn="l"/>
            <a:r>
              <a:rPr lang="en" sz="1400" dirty="0"/>
              <a:t>3. </a:t>
            </a:r>
            <a:r>
              <a:rPr lang="es-ES" sz="1400" dirty="0"/>
              <a:t>TÉCNICAS PARA MLC</a:t>
            </a:r>
            <a:br>
              <a:rPr lang="es-ES" sz="1400" dirty="0"/>
            </a:br>
            <a:r>
              <a:rPr lang="es-CL" sz="1800" dirty="0">
                <a:solidFill>
                  <a:schemeClr val="accent3"/>
                </a:solidFill>
              </a:rPr>
              <a:t>DESAFÍOS A CONSIDERAR</a:t>
            </a:r>
            <a:endParaRPr lang="es-CL" sz="1400" dirty="0"/>
          </a:p>
        </p:txBody>
      </p:sp>
      <p:sp>
        <p:nvSpPr>
          <p:cNvPr id="5" name="TextBox 4">
            <a:extLst>
              <a:ext uri="{FF2B5EF4-FFF2-40B4-BE49-F238E27FC236}">
                <a16:creationId xmlns:a16="http://schemas.microsoft.com/office/drawing/2014/main" id="{AF2350C8-1A0D-E05B-E8A5-2C85F9C463B7}"/>
              </a:ext>
            </a:extLst>
          </p:cNvPr>
          <p:cNvSpPr txBox="1"/>
          <p:nvPr/>
        </p:nvSpPr>
        <p:spPr>
          <a:xfrm>
            <a:off x="604800" y="1325965"/>
            <a:ext cx="5968800" cy="1169551"/>
          </a:xfrm>
          <a:prstGeom prst="rect">
            <a:avLst/>
          </a:prstGeom>
          <a:noFill/>
        </p:spPr>
        <p:txBody>
          <a:bodyPr wrap="square">
            <a:spAutoFit/>
          </a:bodyPr>
          <a:lstStyle/>
          <a:p>
            <a:pPr marL="285750" indent="-285750">
              <a:buClr>
                <a:schemeClr val="accent1"/>
              </a:buClr>
              <a:buFont typeface="Arial" panose="020B0604020202020204" pitchFamily="34" charset="0"/>
              <a:buChar char="•"/>
            </a:pPr>
            <a:r>
              <a:rPr lang="es-ES" dirty="0">
                <a:solidFill>
                  <a:schemeClr val="accent1"/>
                </a:solidFill>
                <a:latin typeface="Raleway Medium" pitchFamily="2" charset="0"/>
              </a:rPr>
              <a:t>Espacio de etiquetado de </a:t>
            </a:r>
            <a:r>
              <a:rPr lang="es-ES" b="1" dirty="0">
                <a:solidFill>
                  <a:schemeClr val="accent3"/>
                </a:solidFill>
                <a:latin typeface="Raleway Medium" pitchFamily="2" charset="0"/>
              </a:rPr>
              <a:t>alta dimensionalidad:</a:t>
            </a:r>
            <a:r>
              <a:rPr lang="es-ES" dirty="0">
                <a:solidFill>
                  <a:schemeClr val="accent3"/>
                </a:solidFill>
                <a:latin typeface="Raleway Medium" pitchFamily="2" charset="0"/>
              </a:rPr>
              <a:t> </a:t>
            </a:r>
            <a:r>
              <a:rPr lang="es-ES" dirty="0">
                <a:solidFill>
                  <a:schemeClr val="accent1"/>
                </a:solidFill>
                <a:latin typeface="Raleway Medium" pitchFamily="2" charset="0"/>
              </a:rPr>
              <a:t>necesidad de reducir la cantidad efectiva de etiquetas.</a:t>
            </a:r>
          </a:p>
          <a:p>
            <a:pPr>
              <a:buClr>
                <a:schemeClr val="accent1"/>
              </a:buClr>
            </a:pPr>
            <a:endParaRPr lang="es-ES" b="1" dirty="0">
              <a:solidFill>
                <a:schemeClr val="accent3"/>
              </a:solidFill>
              <a:latin typeface="Raleway Medium" pitchFamily="2" charset="0"/>
            </a:endParaRPr>
          </a:p>
          <a:p>
            <a:pPr marL="285750" indent="-285750">
              <a:buClr>
                <a:schemeClr val="accent1"/>
              </a:buClr>
              <a:buFont typeface="Arial" panose="020B0604020202020204" pitchFamily="34" charset="0"/>
              <a:buChar char="•"/>
            </a:pPr>
            <a:r>
              <a:rPr lang="es-ES" b="1" dirty="0">
                <a:solidFill>
                  <a:schemeClr val="accent3"/>
                </a:solidFill>
                <a:latin typeface="Raleway Medium" pitchFamily="2" charset="0"/>
              </a:rPr>
              <a:t>Pocos ejemplos positivos </a:t>
            </a:r>
            <a:r>
              <a:rPr lang="es-ES" dirty="0">
                <a:solidFill>
                  <a:schemeClr val="accent1"/>
                </a:solidFill>
                <a:latin typeface="Raleway Medium" pitchFamily="2" charset="0"/>
              </a:rPr>
              <a:t>por etiqueta.</a:t>
            </a:r>
            <a:endParaRPr lang="es-ES" b="1" i="1" dirty="0">
              <a:solidFill>
                <a:schemeClr val="accent3"/>
              </a:solidFill>
              <a:latin typeface="Raleway Medium" pitchFamily="2" charset="0"/>
            </a:endParaRPr>
          </a:p>
          <a:p>
            <a:pPr>
              <a:buClr>
                <a:schemeClr val="accent1"/>
              </a:buClr>
            </a:pPr>
            <a:endParaRPr lang="es-ES" b="1" dirty="0">
              <a:solidFill>
                <a:schemeClr val="accent3"/>
              </a:solidFill>
              <a:latin typeface="Raleway Medium" pitchFamily="2" charset="0"/>
            </a:endParaRPr>
          </a:p>
        </p:txBody>
      </p:sp>
      <p:graphicFrame>
        <p:nvGraphicFramePr>
          <p:cNvPr id="20" name="Table 18">
            <a:extLst>
              <a:ext uri="{FF2B5EF4-FFF2-40B4-BE49-F238E27FC236}">
                <a16:creationId xmlns:a16="http://schemas.microsoft.com/office/drawing/2014/main" id="{38D0181A-35E6-F5E9-E9DE-AA08B199C4CD}"/>
              </a:ext>
            </a:extLst>
          </p:cNvPr>
          <p:cNvGraphicFramePr>
            <a:graphicFrameLocks noGrp="1"/>
          </p:cNvGraphicFramePr>
          <p:nvPr>
            <p:extLst>
              <p:ext uri="{D42A27DB-BD31-4B8C-83A1-F6EECF244321}">
                <p14:modId xmlns:p14="http://schemas.microsoft.com/office/powerpoint/2010/main" val="955103715"/>
              </p:ext>
            </p:extLst>
          </p:nvPr>
        </p:nvGraphicFramePr>
        <p:xfrm>
          <a:off x="1676413" y="2710960"/>
          <a:ext cx="6950657" cy="2286000"/>
        </p:xfrm>
        <a:graphic>
          <a:graphicData uri="http://schemas.openxmlformats.org/drawingml/2006/table">
            <a:tbl>
              <a:tblPr firstRow="1" bandRow="1">
                <a:tableStyleId>{D02ECAF8-03A4-4037-AD25-E3862AE86918}</a:tableStyleId>
              </a:tblPr>
              <a:tblGrid>
                <a:gridCol w="813347">
                  <a:extLst>
                    <a:ext uri="{9D8B030D-6E8A-4147-A177-3AD203B41FA5}">
                      <a16:colId xmlns:a16="http://schemas.microsoft.com/office/drawing/2014/main" val="2043105553"/>
                    </a:ext>
                  </a:extLst>
                </a:gridCol>
                <a:gridCol w="538480">
                  <a:extLst>
                    <a:ext uri="{9D8B030D-6E8A-4147-A177-3AD203B41FA5}">
                      <a16:colId xmlns:a16="http://schemas.microsoft.com/office/drawing/2014/main" val="92176283"/>
                    </a:ext>
                  </a:extLst>
                </a:gridCol>
                <a:gridCol w="655943">
                  <a:extLst>
                    <a:ext uri="{9D8B030D-6E8A-4147-A177-3AD203B41FA5}">
                      <a16:colId xmlns:a16="http://schemas.microsoft.com/office/drawing/2014/main" val="227466048"/>
                    </a:ext>
                  </a:extLst>
                </a:gridCol>
                <a:gridCol w="521363">
                  <a:extLst>
                    <a:ext uri="{9D8B030D-6E8A-4147-A177-3AD203B41FA5}">
                      <a16:colId xmlns:a16="http://schemas.microsoft.com/office/drawing/2014/main" val="566383474"/>
                    </a:ext>
                  </a:extLst>
                </a:gridCol>
                <a:gridCol w="661242">
                  <a:extLst>
                    <a:ext uri="{9D8B030D-6E8A-4147-A177-3AD203B41FA5}">
                      <a16:colId xmlns:a16="http://schemas.microsoft.com/office/drawing/2014/main" val="4288288043"/>
                    </a:ext>
                  </a:extLst>
                </a:gridCol>
                <a:gridCol w="553154">
                  <a:extLst>
                    <a:ext uri="{9D8B030D-6E8A-4147-A177-3AD203B41FA5}">
                      <a16:colId xmlns:a16="http://schemas.microsoft.com/office/drawing/2014/main" val="1706323293"/>
                    </a:ext>
                  </a:extLst>
                </a:gridCol>
                <a:gridCol w="635809">
                  <a:extLst>
                    <a:ext uri="{9D8B030D-6E8A-4147-A177-3AD203B41FA5}">
                      <a16:colId xmlns:a16="http://schemas.microsoft.com/office/drawing/2014/main" val="2778948074"/>
                    </a:ext>
                  </a:extLst>
                </a:gridCol>
                <a:gridCol w="608258">
                  <a:extLst>
                    <a:ext uri="{9D8B030D-6E8A-4147-A177-3AD203B41FA5}">
                      <a16:colId xmlns:a16="http://schemas.microsoft.com/office/drawing/2014/main" val="2219750924"/>
                    </a:ext>
                  </a:extLst>
                </a:gridCol>
                <a:gridCol w="740718">
                  <a:extLst>
                    <a:ext uri="{9D8B030D-6E8A-4147-A177-3AD203B41FA5}">
                      <a16:colId xmlns:a16="http://schemas.microsoft.com/office/drawing/2014/main" val="1441794549"/>
                    </a:ext>
                  </a:extLst>
                </a:gridCol>
                <a:gridCol w="605608">
                  <a:extLst>
                    <a:ext uri="{9D8B030D-6E8A-4147-A177-3AD203B41FA5}">
                      <a16:colId xmlns:a16="http://schemas.microsoft.com/office/drawing/2014/main" val="2825920501"/>
                    </a:ext>
                  </a:extLst>
                </a:gridCol>
                <a:gridCol w="616735">
                  <a:extLst>
                    <a:ext uri="{9D8B030D-6E8A-4147-A177-3AD203B41FA5}">
                      <a16:colId xmlns:a16="http://schemas.microsoft.com/office/drawing/2014/main" val="602406310"/>
                    </a:ext>
                  </a:extLst>
                </a:gridCol>
              </a:tblGrid>
              <a:tr h="324000">
                <a:tc>
                  <a:txBody>
                    <a:bodyPr/>
                    <a:lstStyle/>
                    <a:p>
                      <a:pPr algn="ctr"/>
                      <a:r>
                        <a:rPr lang="en-US" sz="800" b="1" dirty="0" err="1">
                          <a:solidFill>
                            <a:schemeClr val="bg1"/>
                          </a:solidFill>
                          <a:latin typeface="Raleway" pitchFamily="2" charset="0"/>
                        </a:rPr>
                        <a:t>Película</a:t>
                      </a:r>
                      <a:endParaRPr lang="es-CL" sz="800" b="1" dirty="0">
                        <a:solidFill>
                          <a:schemeClr val="bg1"/>
                        </a:solidFill>
                        <a:latin typeface="Raleway" pitchFamily="2" charset="0"/>
                      </a:endParaRPr>
                    </a:p>
                  </a:txBody>
                  <a:tcPr anchor="ctr">
                    <a:solidFill>
                      <a:schemeClr val="accent6">
                        <a:lumMod val="50000"/>
                      </a:schemeClr>
                    </a:solidFill>
                  </a:tcPr>
                </a:tc>
                <a:tc>
                  <a:txBody>
                    <a:bodyPr/>
                    <a:lstStyle/>
                    <a:p>
                      <a:pPr algn="ctr"/>
                      <a:r>
                        <a:rPr lang="en-US" sz="800" b="1" dirty="0" err="1">
                          <a:solidFill>
                            <a:schemeClr val="bg1"/>
                          </a:solidFill>
                          <a:latin typeface="Raleway" pitchFamily="2" charset="0"/>
                        </a:rPr>
                        <a:t>Acción</a:t>
                      </a:r>
                      <a:endParaRPr lang="es-CL" sz="800" b="1" dirty="0">
                        <a:solidFill>
                          <a:schemeClr val="bg1"/>
                        </a:solidFill>
                        <a:latin typeface="Raleway" pitchFamily="2" charset="0"/>
                      </a:endParaRPr>
                    </a:p>
                  </a:txBody>
                  <a:tcPr anchor="ctr">
                    <a:solidFill>
                      <a:schemeClr val="accent6">
                        <a:lumMod val="50000"/>
                      </a:schemeClr>
                    </a:solidFill>
                  </a:tcPr>
                </a:tc>
                <a:tc>
                  <a:txBody>
                    <a:bodyPr/>
                    <a:lstStyle/>
                    <a:p>
                      <a:pPr algn="ctr"/>
                      <a:r>
                        <a:rPr lang="en-US" sz="800" b="1" dirty="0" err="1">
                          <a:solidFill>
                            <a:schemeClr val="bg1"/>
                          </a:solidFill>
                          <a:latin typeface="Raleway" pitchFamily="2" charset="0"/>
                        </a:rPr>
                        <a:t>Comedia</a:t>
                      </a:r>
                      <a:endParaRPr lang="es-CL" sz="800" b="1" dirty="0">
                        <a:solidFill>
                          <a:schemeClr val="bg1"/>
                        </a:solidFill>
                        <a:latin typeface="Raleway" pitchFamily="2" charset="0"/>
                      </a:endParaRPr>
                    </a:p>
                  </a:txBody>
                  <a:tcPr anchor="ctr">
                    <a:solidFill>
                      <a:schemeClr val="accent6">
                        <a:lumMod val="50000"/>
                      </a:schemeClr>
                    </a:solidFill>
                  </a:tcPr>
                </a:tc>
                <a:tc>
                  <a:txBody>
                    <a:bodyPr/>
                    <a:lstStyle/>
                    <a:p>
                      <a:pPr algn="ctr"/>
                      <a:r>
                        <a:rPr lang="en-US" sz="800" b="1" dirty="0" err="1">
                          <a:solidFill>
                            <a:schemeClr val="bg1"/>
                          </a:solidFill>
                          <a:latin typeface="Raleway" pitchFamily="2" charset="0"/>
                        </a:rPr>
                        <a:t>Superhéroes</a:t>
                      </a:r>
                      <a:endParaRPr lang="es-CL" sz="800" b="1" dirty="0">
                        <a:solidFill>
                          <a:schemeClr val="bg1"/>
                        </a:solidFill>
                        <a:latin typeface="Raleway" pitchFamily="2" charset="0"/>
                      </a:endParaRPr>
                    </a:p>
                  </a:txBody>
                  <a:tcPr anchor="ctr">
                    <a:solidFill>
                      <a:schemeClr val="accent6">
                        <a:lumMod val="50000"/>
                      </a:schemeClr>
                    </a:solidFill>
                  </a:tcPr>
                </a:tc>
                <a:tc>
                  <a:txBody>
                    <a:bodyPr/>
                    <a:lstStyle/>
                    <a:p>
                      <a:pPr algn="ctr"/>
                      <a:r>
                        <a:rPr lang="en-US" sz="800" b="1" dirty="0">
                          <a:solidFill>
                            <a:schemeClr val="bg1"/>
                          </a:solidFill>
                          <a:latin typeface="Raleway" pitchFamily="2" charset="0"/>
                        </a:rPr>
                        <a:t>Aventura</a:t>
                      </a:r>
                      <a:endParaRPr lang="es-CL" sz="800" b="1" dirty="0">
                        <a:solidFill>
                          <a:schemeClr val="bg1"/>
                        </a:solidFill>
                        <a:latin typeface="Raleway" pitchFamily="2" charset="0"/>
                      </a:endParaRPr>
                    </a:p>
                  </a:txBody>
                  <a:tcPr anchor="ctr">
                    <a:solidFill>
                      <a:schemeClr val="accent6">
                        <a:lumMod val="50000"/>
                      </a:schemeClr>
                    </a:solidFill>
                  </a:tcPr>
                </a:tc>
                <a:tc>
                  <a:txBody>
                    <a:bodyPr/>
                    <a:lstStyle/>
                    <a:p>
                      <a:pPr algn="ctr"/>
                      <a:r>
                        <a:rPr lang="en-US" sz="800" b="1" dirty="0" err="1">
                          <a:solidFill>
                            <a:schemeClr val="bg1"/>
                          </a:solidFill>
                          <a:latin typeface="Raleway" pitchFamily="2" charset="0"/>
                        </a:rPr>
                        <a:t>Ciencia</a:t>
                      </a:r>
                      <a:r>
                        <a:rPr lang="en-US" sz="800" b="1" dirty="0">
                          <a:solidFill>
                            <a:schemeClr val="bg1"/>
                          </a:solidFill>
                          <a:latin typeface="Raleway" pitchFamily="2" charset="0"/>
                        </a:rPr>
                        <a:t> </a:t>
                      </a:r>
                      <a:r>
                        <a:rPr lang="en-US" sz="800" b="1" dirty="0" err="1">
                          <a:solidFill>
                            <a:schemeClr val="bg1"/>
                          </a:solidFill>
                          <a:latin typeface="Raleway" pitchFamily="2" charset="0"/>
                        </a:rPr>
                        <a:t>ficción</a:t>
                      </a:r>
                      <a:endParaRPr lang="es-CL" sz="800" b="1" dirty="0">
                        <a:solidFill>
                          <a:schemeClr val="bg1"/>
                        </a:solidFill>
                        <a:latin typeface="Raleway" pitchFamily="2" charset="0"/>
                      </a:endParaRPr>
                    </a:p>
                  </a:txBody>
                  <a:tcPr anchor="ctr">
                    <a:solidFill>
                      <a:schemeClr val="accent6">
                        <a:lumMod val="50000"/>
                      </a:schemeClr>
                    </a:solidFill>
                  </a:tcPr>
                </a:tc>
                <a:tc>
                  <a:txBody>
                    <a:bodyPr/>
                    <a:lstStyle/>
                    <a:p>
                      <a:pPr algn="ctr"/>
                      <a:r>
                        <a:rPr lang="en-US" sz="800" b="1" dirty="0" err="1">
                          <a:solidFill>
                            <a:schemeClr val="bg1"/>
                          </a:solidFill>
                          <a:latin typeface="Raleway" pitchFamily="2" charset="0"/>
                        </a:rPr>
                        <a:t>Fantasía</a:t>
                      </a:r>
                      <a:endParaRPr lang="es-CL" sz="800" b="1" dirty="0">
                        <a:solidFill>
                          <a:schemeClr val="bg1"/>
                        </a:solidFill>
                        <a:latin typeface="Raleway" pitchFamily="2" charset="0"/>
                      </a:endParaRPr>
                    </a:p>
                  </a:txBody>
                  <a:tcPr anchor="ctr">
                    <a:solidFill>
                      <a:schemeClr val="accent6">
                        <a:lumMod val="50000"/>
                      </a:schemeClr>
                    </a:solidFill>
                  </a:tcPr>
                </a:tc>
                <a:tc>
                  <a:txBody>
                    <a:bodyPr/>
                    <a:lstStyle/>
                    <a:p>
                      <a:pPr algn="ctr"/>
                      <a:r>
                        <a:rPr lang="en-US" sz="800" b="1" dirty="0">
                          <a:solidFill>
                            <a:schemeClr val="bg1"/>
                          </a:solidFill>
                          <a:latin typeface="Raleway" pitchFamily="2" charset="0"/>
                        </a:rPr>
                        <a:t>Familiar</a:t>
                      </a:r>
                      <a:endParaRPr lang="es-CL" sz="800" b="1" dirty="0">
                        <a:solidFill>
                          <a:schemeClr val="bg1"/>
                        </a:solidFill>
                        <a:latin typeface="Raleway" pitchFamily="2" charset="0"/>
                      </a:endParaRPr>
                    </a:p>
                  </a:txBody>
                  <a:tcPr anchor="ctr">
                    <a:solidFill>
                      <a:schemeClr val="accent6">
                        <a:lumMod val="50000"/>
                      </a:schemeClr>
                    </a:solidFill>
                  </a:tcPr>
                </a:tc>
                <a:tc>
                  <a:txBody>
                    <a:bodyPr/>
                    <a:lstStyle/>
                    <a:p>
                      <a:pPr algn="ctr"/>
                      <a:r>
                        <a:rPr lang="en-US" sz="800" b="1" dirty="0" err="1">
                          <a:solidFill>
                            <a:schemeClr val="bg1"/>
                          </a:solidFill>
                          <a:latin typeface="Raleway" pitchFamily="2" charset="0"/>
                        </a:rPr>
                        <a:t>Animación</a:t>
                      </a:r>
                      <a:endParaRPr lang="es-CL" sz="800" b="1" dirty="0">
                        <a:solidFill>
                          <a:schemeClr val="bg1"/>
                        </a:solidFill>
                        <a:latin typeface="Raleway" pitchFamily="2" charset="0"/>
                      </a:endParaRPr>
                    </a:p>
                  </a:txBody>
                  <a:tcPr anchor="ctr">
                    <a:solidFill>
                      <a:schemeClr val="accent6">
                        <a:lumMod val="50000"/>
                      </a:schemeClr>
                    </a:solidFill>
                  </a:tcPr>
                </a:tc>
                <a:tc>
                  <a:txBody>
                    <a:bodyPr/>
                    <a:lstStyle/>
                    <a:p>
                      <a:pPr algn="ctr"/>
                      <a:r>
                        <a:rPr lang="en-US" sz="800" b="1" dirty="0" err="1">
                          <a:solidFill>
                            <a:schemeClr val="bg1"/>
                          </a:solidFill>
                          <a:latin typeface="Raleway" pitchFamily="2" charset="0"/>
                        </a:rPr>
                        <a:t>Misterio</a:t>
                      </a:r>
                      <a:endParaRPr lang="es-CL" sz="800" b="1" dirty="0">
                        <a:solidFill>
                          <a:schemeClr val="bg1"/>
                        </a:solidFill>
                        <a:latin typeface="Raleway" pitchFamily="2" charset="0"/>
                      </a:endParaRPr>
                    </a:p>
                  </a:txBody>
                  <a:tcPr anchor="ctr">
                    <a:solidFill>
                      <a:schemeClr val="accent6">
                        <a:lumMod val="50000"/>
                      </a:schemeClr>
                    </a:solidFill>
                  </a:tcPr>
                </a:tc>
                <a:tc>
                  <a:txBody>
                    <a:bodyPr/>
                    <a:lstStyle/>
                    <a:p>
                      <a:pPr algn="ctr"/>
                      <a:r>
                        <a:rPr lang="en-US" sz="800" b="1" dirty="0">
                          <a:solidFill>
                            <a:schemeClr val="bg1"/>
                          </a:solidFill>
                          <a:latin typeface="Raleway" pitchFamily="2" charset="0"/>
                        </a:rPr>
                        <a:t>Drama</a:t>
                      </a:r>
                      <a:endParaRPr lang="es-CL" sz="800" b="1" dirty="0">
                        <a:solidFill>
                          <a:schemeClr val="bg1"/>
                        </a:solidFill>
                        <a:latin typeface="Raleway" pitchFamily="2" charset="0"/>
                      </a:endParaRPr>
                    </a:p>
                  </a:txBody>
                  <a:tcPr anchor="ctr">
                    <a:solidFill>
                      <a:schemeClr val="accent6">
                        <a:lumMod val="50000"/>
                      </a:schemeClr>
                    </a:solidFill>
                  </a:tcPr>
                </a:tc>
                <a:extLst>
                  <a:ext uri="{0D108BD9-81ED-4DB2-BD59-A6C34878D82A}">
                    <a16:rowId xmlns:a16="http://schemas.microsoft.com/office/drawing/2014/main" val="3651501523"/>
                  </a:ext>
                </a:extLst>
              </a:tr>
              <a:tr h="0">
                <a:tc>
                  <a:txBody>
                    <a:bodyPr/>
                    <a:lstStyle/>
                    <a:p>
                      <a:pPr algn="ctr"/>
                      <a:r>
                        <a:rPr lang="en-US" sz="800" b="0" dirty="0">
                          <a:solidFill>
                            <a:schemeClr val="bg1"/>
                          </a:solidFill>
                          <a:latin typeface="Raleway" pitchFamily="2" charset="0"/>
                        </a:rPr>
                        <a:t>Thor: Love and Thunder</a:t>
                      </a:r>
                      <a:endParaRPr lang="es-CL" sz="800" b="0" dirty="0">
                        <a:solidFill>
                          <a:schemeClr val="bg1"/>
                        </a:solidFill>
                        <a:latin typeface="Raleway" pitchFamily="2" charset="0"/>
                      </a:endParaRPr>
                    </a:p>
                  </a:txBody>
                  <a:tcPr anchor="ctr">
                    <a:solidFill>
                      <a:schemeClr val="accent6">
                        <a:lumMod val="50000"/>
                      </a:schemeClr>
                    </a:solidFill>
                  </a:tcPr>
                </a:tc>
                <a:tc>
                  <a:txBody>
                    <a:bodyPr/>
                    <a:lstStyle/>
                    <a:p>
                      <a:pPr algn="ctr"/>
                      <a:r>
                        <a:rPr lang="en-US" sz="1400" dirty="0">
                          <a:latin typeface="Raleway" pitchFamily="2" charset="0"/>
                        </a:rPr>
                        <a:t>1</a:t>
                      </a:r>
                      <a:endParaRPr lang="es-CL" sz="1400" dirty="0">
                        <a:latin typeface="Raleway" pitchFamily="2" charset="0"/>
                      </a:endParaRPr>
                    </a:p>
                  </a:txBody>
                  <a:tcPr anchor="ctr">
                    <a:solidFill>
                      <a:srgbClr val="D8F2DB"/>
                    </a:solidFill>
                  </a:tcPr>
                </a:tc>
                <a:tc>
                  <a:txBody>
                    <a:bodyPr/>
                    <a:lstStyle/>
                    <a:p>
                      <a:pPr algn="ctr"/>
                      <a:r>
                        <a:rPr lang="en-US" sz="1400" dirty="0">
                          <a:latin typeface="Raleway" pitchFamily="2" charset="0"/>
                        </a:rPr>
                        <a:t>1</a:t>
                      </a:r>
                      <a:endParaRPr lang="es-CL" sz="1400" dirty="0">
                        <a:latin typeface="Raleway" pitchFamily="2" charset="0"/>
                      </a:endParaRPr>
                    </a:p>
                  </a:txBody>
                  <a:tcPr anchor="ctr">
                    <a:solidFill>
                      <a:srgbClr val="D8F2DB"/>
                    </a:solidFill>
                  </a:tcPr>
                </a:tc>
                <a:tc>
                  <a:txBody>
                    <a:bodyPr/>
                    <a:lstStyle/>
                    <a:p>
                      <a:pPr algn="ctr"/>
                      <a:r>
                        <a:rPr lang="en-US" sz="1400" dirty="0">
                          <a:latin typeface="Raleway" pitchFamily="2" charset="0"/>
                        </a:rPr>
                        <a:t>1</a:t>
                      </a:r>
                      <a:endParaRPr lang="es-CL" sz="1400" dirty="0">
                        <a:latin typeface="Raleway" pitchFamily="2" charset="0"/>
                      </a:endParaRPr>
                    </a:p>
                  </a:txBody>
                  <a:tcPr anchor="ctr">
                    <a:solidFill>
                      <a:srgbClr val="D8F2DB"/>
                    </a:solidFill>
                  </a:tcPr>
                </a:tc>
                <a:tc>
                  <a:txBody>
                    <a:bodyPr/>
                    <a:lstStyle/>
                    <a:p>
                      <a:pPr algn="ctr"/>
                      <a:r>
                        <a:rPr lang="en-US" sz="1400" dirty="0">
                          <a:latin typeface="Raleway" pitchFamily="2" charset="0"/>
                        </a:rPr>
                        <a:t>1</a:t>
                      </a:r>
                      <a:endParaRPr lang="es-CL" sz="1400" dirty="0">
                        <a:latin typeface="Raleway" pitchFamily="2" charset="0"/>
                      </a:endParaRPr>
                    </a:p>
                  </a:txBody>
                  <a:tcPr anchor="ctr">
                    <a:solidFill>
                      <a:srgbClr val="D8F2DB"/>
                    </a:solidFill>
                  </a:tcPr>
                </a:tc>
                <a:tc>
                  <a:txBody>
                    <a:bodyPr/>
                    <a:lstStyle/>
                    <a:p>
                      <a:pPr algn="ctr"/>
                      <a:r>
                        <a:rPr lang="en-US" sz="1400" dirty="0">
                          <a:latin typeface="Raleway" pitchFamily="2" charset="0"/>
                        </a:rPr>
                        <a:t>1</a:t>
                      </a:r>
                      <a:endParaRPr lang="es-CL" sz="1400" dirty="0">
                        <a:latin typeface="Raleway" pitchFamily="2" charset="0"/>
                      </a:endParaRPr>
                    </a:p>
                  </a:txBody>
                  <a:tcPr anchor="ctr">
                    <a:solidFill>
                      <a:srgbClr val="D8F2DB"/>
                    </a:solidFill>
                  </a:tcPr>
                </a:tc>
                <a:tc>
                  <a:txBody>
                    <a:bodyPr/>
                    <a:lstStyle/>
                    <a:p>
                      <a:pPr algn="ctr"/>
                      <a:r>
                        <a:rPr lang="en-US" sz="1400" dirty="0">
                          <a:latin typeface="Raleway" pitchFamily="2" charset="0"/>
                        </a:rPr>
                        <a:t>1</a:t>
                      </a:r>
                      <a:endParaRPr lang="es-CL" sz="1400" dirty="0">
                        <a:latin typeface="Raleway" pitchFamily="2" charset="0"/>
                      </a:endParaRPr>
                    </a:p>
                  </a:txBody>
                  <a:tcPr anchor="ctr">
                    <a:solidFill>
                      <a:srgbClr val="D8F2DB"/>
                    </a:solidFill>
                  </a:tcPr>
                </a:tc>
                <a:tc>
                  <a:txBody>
                    <a:bodyPr/>
                    <a:lstStyle/>
                    <a:p>
                      <a:pPr algn="ctr"/>
                      <a:r>
                        <a:rPr lang="en-US" sz="1400" dirty="0">
                          <a:latin typeface="Raleway" pitchFamily="2" charset="0"/>
                        </a:rPr>
                        <a:t>0</a:t>
                      </a:r>
                      <a:endParaRPr lang="es-CL" sz="1400" dirty="0">
                        <a:latin typeface="Raleway" pitchFamily="2" charset="0"/>
                      </a:endParaRPr>
                    </a:p>
                  </a:txBody>
                  <a:tcPr anchor="ctr">
                    <a:solidFill>
                      <a:schemeClr val="bg2">
                        <a:lumMod val="90000"/>
                      </a:schemeClr>
                    </a:solidFill>
                  </a:tcPr>
                </a:tc>
                <a:tc>
                  <a:txBody>
                    <a:bodyPr/>
                    <a:lstStyle/>
                    <a:p>
                      <a:pPr algn="ctr"/>
                      <a:r>
                        <a:rPr lang="en-US" sz="1400" dirty="0">
                          <a:latin typeface="Raleway" pitchFamily="2" charset="0"/>
                        </a:rPr>
                        <a:t>0</a:t>
                      </a:r>
                      <a:endParaRPr lang="es-CL" sz="1400" dirty="0">
                        <a:latin typeface="Raleway" pitchFamily="2" charset="0"/>
                      </a:endParaRPr>
                    </a:p>
                  </a:txBody>
                  <a:tcPr anchor="ctr">
                    <a:solidFill>
                      <a:schemeClr val="bg2">
                        <a:lumMod val="90000"/>
                      </a:schemeClr>
                    </a:solidFill>
                  </a:tcPr>
                </a:tc>
                <a:tc>
                  <a:txBody>
                    <a:bodyPr/>
                    <a:lstStyle/>
                    <a:p>
                      <a:pPr algn="ctr"/>
                      <a:r>
                        <a:rPr lang="en-US" sz="1400" dirty="0">
                          <a:latin typeface="Raleway" pitchFamily="2" charset="0"/>
                        </a:rPr>
                        <a:t>0</a:t>
                      </a:r>
                      <a:endParaRPr lang="es-CL" sz="1400" dirty="0">
                        <a:latin typeface="Raleway" pitchFamily="2" charset="0"/>
                      </a:endParaRPr>
                    </a:p>
                  </a:txBody>
                  <a:tcPr anchor="ctr">
                    <a:solidFill>
                      <a:schemeClr val="bg2">
                        <a:lumMod val="90000"/>
                      </a:schemeClr>
                    </a:solidFill>
                  </a:tcPr>
                </a:tc>
                <a:tc>
                  <a:txBody>
                    <a:bodyPr/>
                    <a:lstStyle/>
                    <a:p>
                      <a:pPr algn="ctr"/>
                      <a:r>
                        <a:rPr lang="en-US" sz="1400" dirty="0">
                          <a:latin typeface="Raleway" pitchFamily="2" charset="0"/>
                        </a:rPr>
                        <a:t>0</a:t>
                      </a:r>
                      <a:endParaRPr lang="es-CL" sz="1400" dirty="0">
                        <a:latin typeface="Raleway" pitchFamily="2" charset="0"/>
                      </a:endParaRPr>
                    </a:p>
                  </a:txBody>
                  <a:tcPr anchor="ctr">
                    <a:solidFill>
                      <a:schemeClr val="bg2">
                        <a:lumMod val="90000"/>
                      </a:schemeClr>
                    </a:solidFill>
                  </a:tcPr>
                </a:tc>
                <a:extLst>
                  <a:ext uri="{0D108BD9-81ED-4DB2-BD59-A6C34878D82A}">
                    <a16:rowId xmlns:a16="http://schemas.microsoft.com/office/drawing/2014/main" val="3628399721"/>
                  </a:ext>
                </a:extLst>
              </a:tr>
              <a:tr h="0">
                <a:tc>
                  <a:txBody>
                    <a:bodyPr/>
                    <a:lstStyle/>
                    <a:p>
                      <a:pPr algn="ctr"/>
                      <a:r>
                        <a:rPr lang="en-US" sz="800" b="0" dirty="0">
                          <a:solidFill>
                            <a:schemeClr val="bg1"/>
                          </a:solidFill>
                          <a:latin typeface="Raleway" pitchFamily="2" charset="0"/>
                        </a:rPr>
                        <a:t>Minions: The Rise of Gru</a:t>
                      </a:r>
                      <a:endParaRPr lang="es-CL" sz="800" b="0" dirty="0">
                        <a:solidFill>
                          <a:schemeClr val="bg1"/>
                        </a:solidFill>
                        <a:latin typeface="Raleway" pitchFamily="2" charset="0"/>
                      </a:endParaRPr>
                    </a:p>
                  </a:txBody>
                  <a:tcPr anchor="ctr">
                    <a:solidFill>
                      <a:schemeClr val="accent6">
                        <a:lumMod val="50000"/>
                      </a:schemeClr>
                    </a:solidFill>
                  </a:tcPr>
                </a:tc>
                <a:tc>
                  <a:txBody>
                    <a:bodyPr/>
                    <a:lstStyle/>
                    <a:p>
                      <a:pPr algn="ctr"/>
                      <a:r>
                        <a:rPr lang="en-US" sz="1400" dirty="0">
                          <a:latin typeface="Raleway" pitchFamily="2" charset="0"/>
                        </a:rPr>
                        <a:t>1</a:t>
                      </a:r>
                      <a:endParaRPr lang="es-CL" sz="1400" dirty="0">
                        <a:latin typeface="Raleway" pitchFamily="2" charset="0"/>
                      </a:endParaRPr>
                    </a:p>
                  </a:txBody>
                  <a:tcPr anchor="ctr">
                    <a:solidFill>
                      <a:srgbClr val="D8F2DB"/>
                    </a:solidFill>
                  </a:tcPr>
                </a:tc>
                <a:tc>
                  <a:txBody>
                    <a:bodyPr/>
                    <a:lstStyle/>
                    <a:p>
                      <a:pPr algn="ctr"/>
                      <a:r>
                        <a:rPr lang="en-US" sz="1400" dirty="0">
                          <a:latin typeface="Raleway" pitchFamily="2" charset="0"/>
                        </a:rPr>
                        <a:t>1</a:t>
                      </a:r>
                      <a:endParaRPr lang="es-CL" sz="1400" dirty="0">
                        <a:latin typeface="Raleway" pitchFamily="2" charset="0"/>
                      </a:endParaRPr>
                    </a:p>
                  </a:txBody>
                  <a:tcPr anchor="ctr">
                    <a:solidFill>
                      <a:srgbClr val="D8F2DB"/>
                    </a:solidFill>
                  </a:tcPr>
                </a:tc>
                <a:tc>
                  <a:txBody>
                    <a:bodyPr/>
                    <a:lstStyle/>
                    <a:p>
                      <a:pPr algn="ctr"/>
                      <a:r>
                        <a:rPr lang="en-US" sz="1400" dirty="0">
                          <a:latin typeface="Raleway" pitchFamily="2" charset="0"/>
                        </a:rPr>
                        <a:t>0</a:t>
                      </a:r>
                      <a:endParaRPr lang="es-CL" sz="1400" dirty="0">
                        <a:latin typeface="Raleway" pitchFamily="2" charset="0"/>
                      </a:endParaRPr>
                    </a:p>
                  </a:txBody>
                  <a:tcPr anchor="ctr">
                    <a:solidFill>
                      <a:schemeClr val="bg2">
                        <a:lumMod val="90000"/>
                      </a:schemeClr>
                    </a:solidFill>
                  </a:tcPr>
                </a:tc>
                <a:tc>
                  <a:txBody>
                    <a:bodyPr/>
                    <a:lstStyle/>
                    <a:p>
                      <a:pPr algn="ctr"/>
                      <a:r>
                        <a:rPr lang="en-US" sz="1400" dirty="0">
                          <a:latin typeface="Raleway" pitchFamily="2" charset="0"/>
                        </a:rPr>
                        <a:t>1</a:t>
                      </a:r>
                      <a:endParaRPr lang="es-CL" sz="1400" dirty="0">
                        <a:latin typeface="Raleway" pitchFamily="2" charset="0"/>
                      </a:endParaRPr>
                    </a:p>
                  </a:txBody>
                  <a:tcPr anchor="ctr">
                    <a:solidFill>
                      <a:srgbClr val="D8F2DB"/>
                    </a:solidFill>
                  </a:tcPr>
                </a:tc>
                <a:tc>
                  <a:txBody>
                    <a:bodyPr/>
                    <a:lstStyle/>
                    <a:p>
                      <a:pPr algn="ctr"/>
                      <a:r>
                        <a:rPr lang="en-US" sz="1400" dirty="0">
                          <a:latin typeface="Raleway" pitchFamily="2" charset="0"/>
                        </a:rPr>
                        <a:t>1</a:t>
                      </a:r>
                      <a:endParaRPr lang="es-CL" sz="1400" dirty="0">
                        <a:latin typeface="Raleway" pitchFamily="2" charset="0"/>
                      </a:endParaRPr>
                    </a:p>
                  </a:txBody>
                  <a:tcPr anchor="ctr">
                    <a:solidFill>
                      <a:srgbClr val="D8F2DB"/>
                    </a:solidFill>
                  </a:tcPr>
                </a:tc>
                <a:tc>
                  <a:txBody>
                    <a:bodyPr/>
                    <a:lstStyle/>
                    <a:p>
                      <a:pPr algn="ctr"/>
                      <a:r>
                        <a:rPr lang="en-US" sz="1400" dirty="0">
                          <a:latin typeface="Raleway" pitchFamily="2" charset="0"/>
                        </a:rPr>
                        <a:t>0</a:t>
                      </a:r>
                      <a:endParaRPr lang="es-CL" sz="1400" dirty="0">
                        <a:latin typeface="Raleway" pitchFamily="2" charset="0"/>
                      </a:endParaRPr>
                    </a:p>
                  </a:txBody>
                  <a:tcPr anchor="ctr">
                    <a:solidFill>
                      <a:schemeClr val="bg2">
                        <a:lumMod val="90000"/>
                      </a:schemeClr>
                    </a:solidFill>
                  </a:tcPr>
                </a:tc>
                <a:tc>
                  <a:txBody>
                    <a:bodyPr/>
                    <a:lstStyle/>
                    <a:p>
                      <a:pPr algn="ctr"/>
                      <a:r>
                        <a:rPr lang="en-US" sz="1400" dirty="0">
                          <a:latin typeface="Raleway" pitchFamily="2" charset="0"/>
                        </a:rPr>
                        <a:t>1</a:t>
                      </a:r>
                      <a:endParaRPr lang="es-CL" sz="1400" dirty="0">
                        <a:latin typeface="Raleway" pitchFamily="2" charset="0"/>
                      </a:endParaRPr>
                    </a:p>
                  </a:txBody>
                  <a:tcPr anchor="ctr">
                    <a:solidFill>
                      <a:srgbClr val="D8F2DB"/>
                    </a:solidFill>
                  </a:tcPr>
                </a:tc>
                <a:tc>
                  <a:txBody>
                    <a:bodyPr/>
                    <a:lstStyle/>
                    <a:p>
                      <a:pPr algn="ctr"/>
                      <a:r>
                        <a:rPr lang="en-US" sz="1400" dirty="0">
                          <a:latin typeface="Raleway" pitchFamily="2" charset="0"/>
                        </a:rPr>
                        <a:t>1</a:t>
                      </a:r>
                      <a:endParaRPr lang="es-CL" sz="1400" dirty="0">
                        <a:latin typeface="Raleway" pitchFamily="2" charset="0"/>
                      </a:endParaRPr>
                    </a:p>
                  </a:txBody>
                  <a:tcPr anchor="ctr">
                    <a:solidFill>
                      <a:srgbClr val="D8F2DB"/>
                    </a:solidFill>
                  </a:tcPr>
                </a:tc>
                <a:tc>
                  <a:txBody>
                    <a:bodyPr/>
                    <a:lstStyle/>
                    <a:p>
                      <a:pPr algn="ctr"/>
                      <a:r>
                        <a:rPr lang="en-US" sz="1400" dirty="0">
                          <a:latin typeface="Raleway" pitchFamily="2" charset="0"/>
                        </a:rPr>
                        <a:t>0</a:t>
                      </a:r>
                      <a:endParaRPr lang="es-CL" sz="1400" dirty="0">
                        <a:latin typeface="Raleway" pitchFamily="2" charset="0"/>
                      </a:endParaRPr>
                    </a:p>
                  </a:txBody>
                  <a:tcPr anchor="ctr">
                    <a:solidFill>
                      <a:schemeClr val="bg2">
                        <a:lumMod val="90000"/>
                      </a:schemeClr>
                    </a:solidFill>
                  </a:tcPr>
                </a:tc>
                <a:tc>
                  <a:txBody>
                    <a:bodyPr/>
                    <a:lstStyle/>
                    <a:p>
                      <a:pPr algn="ctr"/>
                      <a:r>
                        <a:rPr lang="en-US" sz="1400" dirty="0">
                          <a:latin typeface="Raleway" pitchFamily="2" charset="0"/>
                        </a:rPr>
                        <a:t>0</a:t>
                      </a:r>
                      <a:endParaRPr lang="es-CL" sz="1400" dirty="0">
                        <a:latin typeface="Raleway" pitchFamily="2" charset="0"/>
                      </a:endParaRPr>
                    </a:p>
                  </a:txBody>
                  <a:tcPr anchor="ctr">
                    <a:solidFill>
                      <a:schemeClr val="bg2">
                        <a:lumMod val="90000"/>
                      </a:schemeClr>
                    </a:solidFill>
                  </a:tcPr>
                </a:tc>
                <a:extLst>
                  <a:ext uri="{0D108BD9-81ED-4DB2-BD59-A6C34878D82A}">
                    <a16:rowId xmlns:a16="http://schemas.microsoft.com/office/drawing/2014/main" val="3118240700"/>
                  </a:ext>
                </a:extLst>
              </a:tr>
              <a:tr h="0">
                <a:tc>
                  <a:txBody>
                    <a:bodyPr/>
                    <a:lstStyle/>
                    <a:p>
                      <a:pPr algn="ctr"/>
                      <a:r>
                        <a:rPr lang="en-US" sz="800" b="0" dirty="0">
                          <a:solidFill>
                            <a:schemeClr val="bg1"/>
                          </a:solidFill>
                          <a:latin typeface="Raleway" pitchFamily="2" charset="0"/>
                        </a:rPr>
                        <a:t>La </a:t>
                      </a:r>
                      <a:r>
                        <a:rPr lang="en-US" sz="800" b="0" dirty="0" err="1">
                          <a:solidFill>
                            <a:schemeClr val="bg1"/>
                          </a:solidFill>
                          <a:latin typeface="Raleway" pitchFamily="2" charset="0"/>
                        </a:rPr>
                        <a:t>chica</a:t>
                      </a:r>
                      <a:r>
                        <a:rPr lang="en-US" sz="800" b="0" dirty="0">
                          <a:solidFill>
                            <a:schemeClr val="bg1"/>
                          </a:solidFill>
                          <a:latin typeface="Raleway" pitchFamily="2" charset="0"/>
                        </a:rPr>
                        <a:t> </a:t>
                      </a:r>
                      <a:r>
                        <a:rPr lang="en-US" sz="800" b="0" dirty="0" err="1">
                          <a:solidFill>
                            <a:schemeClr val="bg1"/>
                          </a:solidFill>
                          <a:latin typeface="Raleway" pitchFamily="2" charset="0"/>
                        </a:rPr>
                        <a:t>salvaje</a:t>
                      </a:r>
                      <a:endParaRPr lang="es-CL" sz="800" b="0" dirty="0">
                        <a:solidFill>
                          <a:schemeClr val="bg1"/>
                        </a:solidFill>
                        <a:latin typeface="Raleway" pitchFamily="2" charset="0"/>
                      </a:endParaRPr>
                    </a:p>
                  </a:txBody>
                  <a:tcPr anchor="ctr">
                    <a:solidFill>
                      <a:schemeClr val="accent6">
                        <a:lumMod val="50000"/>
                      </a:schemeClr>
                    </a:solidFill>
                  </a:tcPr>
                </a:tc>
                <a:tc>
                  <a:txBody>
                    <a:bodyPr/>
                    <a:lstStyle/>
                    <a:p>
                      <a:pPr algn="ctr"/>
                      <a:r>
                        <a:rPr lang="en-US" sz="1400" dirty="0">
                          <a:latin typeface="Raleway" pitchFamily="2" charset="0"/>
                        </a:rPr>
                        <a:t>0</a:t>
                      </a:r>
                      <a:endParaRPr lang="es-CL" sz="1400" dirty="0">
                        <a:latin typeface="Raleway" pitchFamily="2" charset="0"/>
                      </a:endParaRPr>
                    </a:p>
                  </a:txBody>
                  <a:tcPr anchor="ctr">
                    <a:solidFill>
                      <a:schemeClr val="bg2">
                        <a:lumMod val="90000"/>
                      </a:schemeClr>
                    </a:solidFill>
                  </a:tcPr>
                </a:tc>
                <a:tc>
                  <a:txBody>
                    <a:bodyPr/>
                    <a:lstStyle/>
                    <a:p>
                      <a:pPr algn="ctr"/>
                      <a:r>
                        <a:rPr lang="en-US" sz="1400" dirty="0">
                          <a:latin typeface="Raleway" pitchFamily="2" charset="0"/>
                        </a:rPr>
                        <a:t>0</a:t>
                      </a:r>
                      <a:endParaRPr lang="es-CL" sz="1400" dirty="0">
                        <a:latin typeface="Raleway" pitchFamily="2" charset="0"/>
                      </a:endParaRPr>
                    </a:p>
                  </a:txBody>
                  <a:tcPr anchor="ctr">
                    <a:solidFill>
                      <a:schemeClr val="bg2">
                        <a:lumMod val="90000"/>
                      </a:schemeClr>
                    </a:solidFill>
                  </a:tcPr>
                </a:tc>
                <a:tc>
                  <a:txBody>
                    <a:bodyPr/>
                    <a:lstStyle/>
                    <a:p>
                      <a:pPr algn="ctr"/>
                      <a:r>
                        <a:rPr lang="en-US" sz="1400" dirty="0">
                          <a:latin typeface="Raleway" pitchFamily="2" charset="0"/>
                        </a:rPr>
                        <a:t>0</a:t>
                      </a:r>
                      <a:endParaRPr lang="es-CL" sz="1400" dirty="0">
                        <a:latin typeface="Raleway" pitchFamily="2" charset="0"/>
                      </a:endParaRPr>
                    </a:p>
                  </a:txBody>
                  <a:tcPr anchor="ctr">
                    <a:solidFill>
                      <a:schemeClr val="bg2">
                        <a:lumMod val="90000"/>
                      </a:schemeClr>
                    </a:solidFill>
                  </a:tcPr>
                </a:tc>
                <a:tc>
                  <a:txBody>
                    <a:bodyPr/>
                    <a:lstStyle/>
                    <a:p>
                      <a:pPr algn="ctr"/>
                      <a:r>
                        <a:rPr lang="en-US" sz="1400" dirty="0">
                          <a:latin typeface="Raleway" pitchFamily="2" charset="0"/>
                        </a:rPr>
                        <a:t>0</a:t>
                      </a:r>
                      <a:endParaRPr lang="es-CL" sz="1400" dirty="0">
                        <a:latin typeface="Raleway" pitchFamily="2" charset="0"/>
                      </a:endParaRPr>
                    </a:p>
                  </a:txBody>
                  <a:tcPr anchor="ctr">
                    <a:solidFill>
                      <a:schemeClr val="bg2">
                        <a:lumMod val="90000"/>
                      </a:schemeClr>
                    </a:solidFill>
                  </a:tcPr>
                </a:tc>
                <a:tc>
                  <a:txBody>
                    <a:bodyPr/>
                    <a:lstStyle/>
                    <a:p>
                      <a:pPr algn="ctr"/>
                      <a:r>
                        <a:rPr lang="en-US" sz="1400" dirty="0">
                          <a:latin typeface="Raleway" pitchFamily="2" charset="0"/>
                        </a:rPr>
                        <a:t>0</a:t>
                      </a:r>
                      <a:endParaRPr lang="es-CL" sz="1400" dirty="0">
                        <a:latin typeface="Raleway" pitchFamily="2" charset="0"/>
                      </a:endParaRPr>
                    </a:p>
                  </a:txBody>
                  <a:tcPr anchor="ctr">
                    <a:solidFill>
                      <a:schemeClr val="bg2">
                        <a:lumMod val="90000"/>
                      </a:schemeClr>
                    </a:solidFill>
                  </a:tcPr>
                </a:tc>
                <a:tc>
                  <a:txBody>
                    <a:bodyPr/>
                    <a:lstStyle/>
                    <a:p>
                      <a:pPr algn="ctr"/>
                      <a:r>
                        <a:rPr lang="en-US" sz="1400" dirty="0">
                          <a:latin typeface="Raleway" pitchFamily="2" charset="0"/>
                        </a:rPr>
                        <a:t>0</a:t>
                      </a:r>
                      <a:endParaRPr lang="es-CL" sz="1400" dirty="0">
                        <a:latin typeface="Raleway" pitchFamily="2" charset="0"/>
                      </a:endParaRPr>
                    </a:p>
                  </a:txBody>
                  <a:tcPr anchor="ctr">
                    <a:solidFill>
                      <a:schemeClr val="bg2">
                        <a:lumMod val="90000"/>
                      </a:schemeClr>
                    </a:solidFill>
                  </a:tcPr>
                </a:tc>
                <a:tc>
                  <a:txBody>
                    <a:bodyPr/>
                    <a:lstStyle/>
                    <a:p>
                      <a:pPr algn="ctr"/>
                      <a:r>
                        <a:rPr lang="en-US" sz="1400" dirty="0">
                          <a:latin typeface="Raleway" pitchFamily="2" charset="0"/>
                        </a:rPr>
                        <a:t>0</a:t>
                      </a:r>
                      <a:endParaRPr lang="es-CL" sz="1400" dirty="0">
                        <a:latin typeface="Raleway" pitchFamily="2" charset="0"/>
                      </a:endParaRPr>
                    </a:p>
                  </a:txBody>
                  <a:tcPr anchor="ctr">
                    <a:solidFill>
                      <a:schemeClr val="bg2">
                        <a:lumMod val="90000"/>
                      </a:schemeClr>
                    </a:solidFill>
                  </a:tcPr>
                </a:tc>
                <a:tc>
                  <a:txBody>
                    <a:bodyPr/>
                    <a:lstStyle/>
                    <a:p>
                      <a:pPr algn="ctr"/>
                      <a:r>
                        <a:rPr lang="en-US" sz="1400" dirty="0">
                          <a:latin typeface="Raleway" pitchFamily="2" charset="0"/>
                        </a:rPr>
                        <a:t>0</a:t>
                      </a:r>
                      <a:endParaRPr lang="es-CL" sz="1400" dirty="0">
                        <a:latin typeface="Raleway" pitchFamily="2" charset="0"/>
                      </a:endParaRPr>
                    </a:p>
                  </a:txBody>
                  <a:tcPr anchor="ctr">
                    <a:solidFill>
                      <a:schemeClr val="bg2">
                        <a:lumMod val="90000"/>
                      </a:schemeClr>
                    </a:solidFill>
                  </a:tcPr>
                </a:tc>
                <a:tc>
                  <a:txBody>
                    <a:bodyPr/>
                    <a:lstStyle/>
                    <a:p>
                      <a:pPr algn="ctr"/>
                      <a:r>
                        <a:rPr lang="en-US" sz="1400" dirty="0">
                          <a:latin typeface="Raleway" pitchFamily="2" charset="0"/>
                        </a:rPr>
                        <a:t>1</a:t>
                      </a:r>
                      <a:endParaRPr lang="es-CL" sz="1400" dirty="0">
                        <a:latin typeface="Raleway" pitchFamily="2" charset="0"/>
                      </a:endParaRPr>
                    </a:p>
                  </a:txBody>
                  <a:tcPr anchor="ctr">
                    <a:solidFill>
                      <a:srgbClr val="D8F2DB"/>
                    </a:solidFill>
                  </a:tcPr>
                </a:tc>
                <a:tc>
                  <a:txBody>
                    <a:bodyPr/>
                    <a:lstStyle/>
                    <a:p>
                      <a:pPr algn="ctr"/>
                      <a:r>
                        <a:rPr lang="en-US" sz="1400" dirty="0">
                          <a:latin typeface="Raleway" pitchFamily="2" charset="0"/>
                        </a:rPr>
                        <a:t>1</a:t>
                      </a:r>
                      <a:endParaRPr lang="es-CL" sz="1400" dirty="0">
                        <a:latin typeface="Raleway" pitchFamily="2" charset="0"/>
                      </a:endParaRPr>
                    </a:p>
                  </a:txBody>
                  <a:tcPr anchor="ctr">
                    <a:solidFill>
                      <a:srgbClr val="D8F2DB"/>
                    </a:solidFill>
                  </a:tcPr>
                </a:tc>
                <a:extLst>
                  <a:ext uri="{0D108BD9-81ED-4DB2-BD59-A6C34878D82A}">
                    <a16:rowId xmlns:a16="http://schemas.microsoft.com/office/drawing/2014/main" val="1053113124"/>
                  </a:ext>
                </a:extLst>
              </a:tr>
              <a:tr h="0">
                <a:tc>
                  <a:txBody>
                    <a:bodyPr/>
                    <a:lstStyle/>
                    <a:p>
                      <a:pPr algn="ctr"/>
                      <a:r>
                        <a:rPr lang="en-US" sz="800" b="0" dirty="0">
                          <a:solidFill>
                            <a:schemeClr val="bg1"/>
                          </a:solidFill>
                          <a:latin typeface="Raleway" pitchFamily="2" charset="0"/>
                        </a:rPr>
                        <a:t>Elvis</a:t>
                      </a:r>
                      <a:endParaRPr lang="es-CL" sz="800" b="0" dirty="0">
                        <a:solidFill>
                          <a:schemeClr val="bg1"/>
                        </a:solidFill>
                        <a:latin typeface="Raleway" pitchFamily="2" charset="0"/>
                      </a:endParaRPr>
                    </a:p>
                  </a:txBody>
                  <a:tcPr anchor="ctr">
                    <a:solidFill>
                      <a:schemeClr val="accent6">
                        <a:lumMod val="50000"/>
                      </a:schemeClr>
                    </a:solidFill>
                  </a:tcPr>
                </a:tc>
                <a:tc>
                  <a:txBody>
                    <a:bodyPr/>
                    <a:lstStyle/>
                    <a:p>
                      <a:pPr algn="ctr"/>
                      <a:r>
                        <a:rPr lang="en-US" sz="1400" dirty="0">
                          <a:latin typeface="Raleway" pitchFamily="2" charset="0"/>
                        </a:rPr>
                        <a:t>0</a:t>
                      </a:r>
                      <a:endParaRPr lang="es-CL" sz="1400" dirty="0">
                        <a:latin typeface="Raleway" pitchFamily="2" charset="0"/>
                      </a:endParaRPr>
                    </a:p>
                  </a:txBody>
                  <a:tcPr anchor="ctr">
                    <a:solidFill>
                      <a:schemeClr val="bg2">
                        <a:lumMod val="90000"/>
                      </a:schemeClr>
                    </a:solidFill>
                  </a:tcPr>
                </a:tc>
                <a:tc>
                  <a:txBody>
                    <a:bodyPr/>
                    <a:lstStyle/>
                    <a:p>
                      <a:pPr algn="ctr"/>
                      <a:r>
                        <a:rPr lang="en-US" sz="1400" dirty="0">
                          <a:latin typeface="Raleway" pitchFamily="2" charset="0"/>
                        </a:rPr>
                        <a:t>0</a:t>
                      </a:r>
                      <a:endParaRPr lang="es-CL" sz="1400" dirty="0">
                        <a:latin typeface="Raleway" pitchFamily="2" charset="0"/>
                      </a:endParaRPr>
                    </a:p>
                  </a:txBody>
                  <a:tcPr anchor="ctr">
                    <a:solidFill>
                      <a:schemeClr val="bg2">
                        <a:lumMod val="90000"/>
                      </a:schemeClr>
                    </a:solidFill>
                  </a:tcPr>
                </a:tc>
                <a:tc>
                  <a:txBody>
                    <a:bodyPr/>
                    <a:lstStyle/>
                    <a:p>
                      <a:pPr algn="ctr"/>
                      <a:r>
                        <a:rPr lang="en-US" sz="1400" dirty="0">
                          <a:latin typeface="Raleway" pitchFamily="2" charset="0"/>
                        </a:rPr>
                        <a:t>0</a:t>
                      </a:r>
                      <a:endParaRPr lang="es-CL" sz="1400" dirty="0">
                        <a:latin typeface="Raleway" pitchFamily="2" charset="0"/>
                      </a:endParaRPr>
                    </a:p>
                  </a:txBody>
                  <a:tcPr anchor="ctr">
                    <a:solidFill>
                      <a:schemeClr val="bg2">
                        <a:lumMod val="90000"/>
                      </a:schemeClr>
                    </a:solidFill>
                  </a:tcPr>
                </a:tc>
                <a:tc>
                  <a:txBody>
                    <a:bodyPr/>
                    <a:lstStyle/>
                    <a:p>
                      <a:pPr algn="ctr"/>
                      <a:r>
                        <a:rPr lang="en-US" sz="1400" dirty="0">
                          <a:latin typeface="Raleway" pitchFamily="2" charset="0"/>
                        </a:rPr>
                        <a:t>0</a:t>
                      </a:r>
                      <a:endParaRPr lang="es-CL" sz="1400" dirty="0">
                        <a:latin typeface="Raleway" pitchFamily="2" charset="0"/>
                      </a:endParaRPr>
                    </a:p>
                  </a:txBody>
                  <a:tcPr anchor="ctr">
                    <a:solidFill>
                      <a:schemeClr val="bg2">
                        <a:lumMod val="90000"/>
                      </a:schemeClr>
                    </a:solidFill>
                  </a:tcPr>
                </a:tc>
                <a:tc>
                  <a:txBody>
                    <a:bodyPr/>
                    <a:lstStyle/>
                    <a:p>
                      <a:pPr algn="ctr"/>
                      <a:r>
                        <a:rPr lang="en-US" sz="1400" dirty="0">
                          <a:latin typeface="Raleway" pitchFamily="2" charset="0"/>
                        </a:rPr>
                        <a:t>0</a:t>
                      </a:r>
                      <a:endParaRPr lang="es-CL" sz="1400" dirty="0">
                        <a:latin typeface="Raleway" pitchFamily="2" charset="0"/>
                      </a:endParaRPr>
                    </a:p>
                  </a:txBody>
                  <a:tcPr anchor="ctr">
                    <a:solidFill>
                      <a:schemeClr val="bg2">
                        <a:lumMod val="90000"/>
                      </a:schemeClr>
                    </a:solidFill>
                  </a:tcPr>
                </a:tc>
                <a:tc>
                  <a:txBody>
                    <a:bodyPr/>
                    <a:lstStyle/>
                    <a:p>
                      <a:pPr algn="ctr"/>
                      <a:r>
                        <a:rPr lang="en-US" sz="1400" dirty="0">
                          <a:latin typeface="Raleway" pitchFamily="2" charset="0"/>
                        </a:rPr>
                        <a:t>0</a:t>
                      </a:r>
                      <a:endParaRPr lang="es-CL" sz="1400" dirty="0">
                        <a:latin typeface="Raleway" pitchFamily="2" charset="0"/>
                      </a:endParaRPr>
                    </a:p>
                  </a:txBody>
                  <a:tcPr anchor="ctr">
                    <a:solidFill>
                      <a:schemeClr val="bg2">
                        <a:lumMod val="90000"/>
                      </a:schemeClr>
                    </a:solidFill>
                  </a:tcPr>
                </a:tc>
                <a:tc>
                  <a:txBody>
                    <a:bodyPr/>
                    <a:lstStyle/>
                    <a:p>
                      <a:pPr algn="ctr"/>
                      <a:r>
                        <a:rPr lang="en-US" sz="1400" dirty="0">
                          <a:latin typeface="Raleway" pitchFamily="2" charset="0"/>
                        </a:rPr>
                        <a:t>0</a:t>
                      </a:r>
                      <a:endParaRPr lang="es-CL" sz="1400" dirty="0">
                        <a:latin typeface="Raleway" pitchFamily="2" charset="0"/>
                      </a:endParaRPr>
                    </a:p>
                  </a:txBody>
                  <a:tcPr anchor="ctr">
                    <a:solidFill>
                      <a:schemeClr val="bg2">
                        <a:lumMod val="90000"/>
                      </a:schemeClr>
                    </a:solidFill>
                  </a:tcPr>
                </a:tc>
                <a:tc>
                  <a:txBody>
                    <a:bodyPr/>
                    <a:lstStyle/>
                    <a:p>
                      <a:pPr algn="ctr"/>
                      <a:r>
                        <a:rPr lang="en-US" sz="1400" dirty="0">
                          <a:latin typeface="Raleway" pitchFamily="2" charset="0"/>
                        </a:rPr>
                        <a:t>0</a:t>
                      </a:r>
                      <a:endParaRPr lang="es-CL" sz="1400" dirty="0">
                        <a:latin typeface="Raleway" pitchFamily="2" charset="0"/>
                      </a:endParaRPr>
                    </a:p>
                  </a:txBody>
                  <a:tcPr anchor="ctr">
                    <a:solidFill>
                      <a:schemeClr val="bg2">
                        <a:lumMod val="90000"/>
                      </a:schemeClr>
                    </a:solidFill>
                  </a:tcPr>
                </a:tc>
                <a:tc>
                  <a:txBody>
                    <a:bodyPr/>
                    <a:lstStyle/>
                    <a:p>
                      <a:pPr algn="ctr"/>
                      <a:r>
                        <a:rPr lang="en-US" sz="1400" dirty="0">
                          <a:latin typeface="Raleway" pitchFamily="2" charset="0"/>
                        </a:rPr>
                        <a:t>0</a:t>
                      </a:r>
                      <a:endParaRPr lang="es-CL" sz="1400" dirty="0">
                        <a:latin typeface="Raleway" pitchFamily="2" charset="0"/>
                      </a:endParaRPr>
                    </a:p>
                  </a:txBody>
                  <a:tcPr anchor="ctr">
                    <a:solidFill>
                      <a:schemeClr val="bg2">
                        <a:lumMod val="90000"/>
                      </a:schemeClr>
                    </a:solidFill>
                  </a:tcPr>
                </a:tc>
                <a:tc>
                  <a:txBody>
                    <a:bodyPr/>
                    <a:lstStyle/>
                    <a:p>
                      <a:pPr algn="ctr"/>
                      <a:r>
                        <a:rPr lang="en-US" sz="1400" dirty="0">
                          <a:latin typeface="Raleway" pitchFamily="2" charset="0"/>
                        </a:rPr>
                        <a:t>1</a:t>
                      </a:r>
                      <a:endParaRPr lang="es-CL" sz="1400" dirty="0">
                        <a:latin typeface="Raleway" pitchFamily="2" charset="0"/>
                      </a:endParaRPr>
                    </a:p>
                  </a:txBody>
                  <a:tcPr anchor="ctr">
                    <a:solidFill>
                      <a:srgbClr val="D8F2DB"/>
                    </a:solidFill>
                  </a:tcPr>
                </a:tc>
                <a:extLst>
                  <a:ext uri="{0D108BD9-81ED-4DB2-BD59-A6C34878D82A}">
                    <a16:rowId xmlns:a16="http://schemas.microsoft.com/office/drawing/2014/main" val="2259535219"/>
                  </a:ext>
                </a:extLst>
              </a:tr>
              <a:tr h="0">
                <a:tc>
                  <a:txBody>
                    <a:bodyPr/>
                    <a:lstStyle/>
                    <a:p>
                      <a:pPr algn="ctr"/>
                      <a:r>
                        <a:rPr lang="en-US" sz="800" b="0" dirty="0">
                          <a:solidFill>
                            <a:schemeClr val="bg1"/>
                          </a:solidFill>
                          <a:latin typeface="Raleway" pitchFamily="2" charset="0"/>
                        </a:rPr>
                        <a:t>Black Phone</a:t>
                      </a:r>
                      <a:endParaRPr lang="es-CL" sz="800" b="0" dirty="0">
                        <a:solidFill>
                          <a:schemeClr val="bg1"/>
                        </a:solidFill>
                        <a:latin typeface="Raleway" pitchFamily="2" charset="0"/>
                      </a:endParaRPr>
                    </a:p>
                  </a:txBody>
                  <a:tcPr anchor="ctr">
                    <a:solidFill>
                      <a:schemeClr val="accent6">
                        <a:lumMod val="50000"/>
                      </a:schemeClr>
                    </a:solidFill>
                  </a:tcPr>
                </a:tc>
                <a:tc>
                  <a:txBody>
                    <a:bodyPr/>
                    <a:lstStyle/>
                    <a:p>
                      <a:pPr algn="ctr"/>
                      <a:r>
                        <a:rPr lang="en-US" sz="1400" dirty="0">
                          <a:latin typeface="Raleway" pitchFamily="2" charset="0"/>
                        </a:rPr>
                        <a:t>0</a:t>
                      </a:r>
                      <a:endParaRPr lang="es-CL" sz="1400" dirty="0">
                        <a:latin typeface="Raleway" pitchFamily="2" charset="0"/>
                      </a:endParaRPr>
                    </a:p>
                  </a:txBody>
                  <a:tcPr anchor="ctr">
                    <a:solidFill>
                      <a:schemeClr val="bg2">
                        <a:lumMod val="90000"/>
                      </a:schemeClr>
                    </a:solidFill>
                  </a:tcPr>
                </a:tc>
                <a:tc>
                  <a:txBody>
                    <a:bodyPr/>
                    <a:lstStyle/>
                    <a:p>
                      <a:pPr algn="ctr"/>
                      <a:r>
                        <a:rPr lang="en-US" sz="1400" dirty="0">
                          <a:latin typeface="Raleway" pitchFamily="2" charset="0"/>
                        </a:rPr>
                        <a:t>0</a:t>
                      </a:r>
                      <a:endParaRPr lang="es-CL" sz="1400" dirty="0">
                        <a:latin typeface="Raleway" pitchFamily="2" charset="0"/>
                      </a:endParaRPr>
                    </a:p>
                  </a:txBody>
                  <a:tcPr anchor="ctr">
                    <a:solidFill>
                      <a:schemeClr val="bg2">
                        <a:lumMod val="90000"/>
                      </a:schemeClr>
                    </a:solidFill>
                  </a:tcPr>
                </a:tc>
                <a:tc>
                  <a:txBody>
                    <a:bodyPr/>
                    <a:lstStyle/>
                    <a:p>
                      <a:pPr algn="ctr"/>
                      <a:r>
                        <a:rPr lang="en-US" sz="1400" dirty="0">
                          <a:latin typeface="Raleway" pitchFamily="2" charset="0"/>
                        </a:rPr>
                        <a:t>0</a:t>
                      </a:r>
                      <a:endParaRPr lang="es-CL" sz="1400" dirty="0">
                        <a:latin typeface="Raleway" pitchFamily="2" charset="0"/>
                      </a:endParaRPr>
                    </a:p>
                  </a:txBody>
                  <a:tcPr anchor="ctr">
                    <a:solidFill>
                      <a:schemeClr val="bg2">
                        <a:lumMod val="90000"/>
                      </a:schemeClr>
                    </a:solidFill>
                  </a:tcPr>
                </a:tc>
                <a:tc>
                  <a:txBody>
                    <a:bodyPr/>
                    <a:lstStyle/>
                    <a:p>
                      <a:pPr algn="ctr"/>
                      <a:r>
                        <a:rPr lang="en-US" sz="1400" dirty="0">
                          <a:latin typeface="Raleway" pitchFamily="2" charset="0"/>
                        </a:rPr>
                        <a:t>0</a:t>
                      </a:r>
                      <a:endParaRPr lang="es-CL" sz="1400" dirty="0">
                        <a:latin typeface="Raleway" pitchFamily="2" charset="0"/>
                      </a:endParaRPr>
                    </a:p>
                  </a:txBody>
                  <a:tcPr anchor="ctr">
                    <a:solidFill>
                      <a:schemeClr val="bg2">
                        <a:lumMod val="90000"/>
                      </a:schemeClr>
                    </a:solidFill>
                  </a:tcPr>
                </a:tc>
                <a:tc>
                  <a:txBody>
                    <a:bodyPr/>
                    <a:lstStyle/>
                    <a:p>
                      <a:pPr algn="ctr"/>
                      <a:r>
                        <a:rPr lang="en-US" sz="1400" dirty="0">
                          <a:latin typeface="Raleway" pitchFamily="2" charset="0"/>
                        </a:rPr>
                        <a:t>0</a:t>
                      </a:r>
                      <a:endParaRPr lang="es-CL" sz="1400" dirty="0">
                        <a:latin typeface="Raleway" pitchFamily="2" charset="0"/>
                      </a:endParaRPr>
                    </a:p>
                  </a:txBody>
                  <a:tcPr anchor="ctr">
                    <a:solidFill>
                      <a:schemeClr val="bg2">
                        <a:lumMod val="90000"/>
                      </a:schemeClr>
                    </a:solidFill>
                  </a:tcPr>
                </a:tc>
                <a:tc>
                  <a:txBody>
                    <a:bodyPr/>
                    <a:lstStyle/>
                    <a:p>
                      <a:pPr algn="ctr"/>
                      <a:r>
                        <a:rPr lang="en-US" sz="1400" dirty="0">
                          <a:latin typeface="Raleway" pitchFamily="2" charset="0"/>
                        </a:rPr>
                        <a:t>0</a:t>
                      </a:r>
                      <a:endParaRPr lang="es-CL" sz="1400" dirty="0">
                        <a:latin typeface="Raleway" pitchFamily="2" charset="0"/>
                      </a:endParaRPr>
                    </a:p>
                  </a:txBody>
                  <a:tcPr anchor="ctr">
                    <a:solidFill>
                      <a:schemeClr val="bg2">
                        <a:lumMod val="90000"/>
                      </a:schemeClr>
                    </a:solidFill>
                  </a:tcPr>
                </a:tc>
                <a:tc>
                  <a:txBody>
                    <a:bodyPr/>
                    <a:lstStyle/>
                    <a:p>
                      <a:pPr algn="ctr"/>
                      <a:r>
                        <a:rPr lang="en-US" sz="1400" dirty="0">
                          <a:latin typeface="Raleway" pitchFamily="2" charset="0"/>
                        </a:rPr>
                        <a:t>0</a:t>
                      </a:r>
                      <a:endParaRPr lang="es-CL" sz="1400" dirty="0">
                        <a:latin typeface="Raleway" pitchFamily="2" charset="0"/>
                      </a:endParaRPr>
                    </a:p>
                  </a:txBody>
                  <a:tcPr anchor="ctr">
                    <a:solidFill>
                      <a:schemeClr val="bg2">
                        <a:lumMod val="90000"/>
                      </a:schemeClr>
                    </a:solidFill>
                  </a:tcPr>
                </a:tc>
                <a:tc>
                  <a:txBody>
                    <a:bodyPr/>
                    <a:lstStyle/>
                    <a:p>
                      <a:pPr algn="ctr"/>
                      <a:r>
                        <a:rPr lang="en-US" sz="1400" dirty="0">
                          <a:latin typeface="Raleway" pitchFamily="2" charset="0"/>
                        </a:rPr>
                        <a:t>0</a:t>
                      </a:r>
                      <a:endParaRPr lang="es-CL" sz="1400" dirty="0">
                        <a:latin typeface="Raleway" pitchFamily="2" charset="0"/>
                      </a:endParaRPr>
                    </a:p>
                  </a:txBody>
                  <a:tcPr anchor="ctr">
                    <a:solidFill>
                      <a:schemeClr val="bg2">
                        <a:lumMod val="90000"/>
                      </a:schemeClr>
                    </a:solidFill>
                  </a:tcPr>
                </a:tc>
                <a:tc>
                  <a:txBody>
                    <a:bodyPr/>
                    <a:lstStyle/>
                    <a:p>
                      <a:pPr algn="ctr"/>
                      <a:r>
                        <a:rPr lang="en-US" sz="1400" dirty="0">
                          <a:latin typeface="Raleway" pitchFamily="2" charset="0"/>
                        </a:rPr>
                        <a:t>1</a:t>
                      </a:r>
                      <a:endParaRPr lang="es-CL" sz="1400" dirty="0">
                        <a:latin typeface="Raleway" pitchFamily="2" charset="0"/>
                      </a:endParaRPr>
                    </a:p>
                  </a:txBody>
                  <a:tcPr anchor="ctr">
                    <a:solidFill>
                      <a:srgbClr val="D8F2DB"/>
                    </a:solidFill>
                  </a:tcPr>
                </a:tc>
                <a:tc>
                  <a:txBody>
                    <a:bodyPr/>
                    <a:lstStyle/>
                    <a:p>
                      <a:pPr algn="ctr"/>
                      <a:r>
                        <a:rPr lang="en-US" sz="1400" dirty="0">
                          <a:latin typeface="Raleway" pitchFamily="2" charset="0"/>
                        </a:rPr>
                        <a:t>1</a:t>
                      </a:r>
                      <a:endParaRPr lang="es-CL" sz="1400" dirty="0">
                        <a:latin typeface="Raleway" pitchFamily="2" charset="0"/>
                      </a:endParaRPr>
                    </a:p>
                  </a:txBody>
                  <a:tcPr anchor="ctr">
                    <a:solidFill>
                      <a:srgbClr val="D8F2DB"/>
                    </a:solidFill>
                  </a:tcPr>
                </a:tc>
                <a:extLst>
                  <a:ext uri="{0D108BD9-81ED-4DB2-BD59-A6C34878D82A}">
                    <a16:rowId xmlns:a16="http://schemas.microsoft.com/office/drawing/2014/main" val="520437956"/>
                  </a:ext>
                </a:extLst>
              </a:tr>
              <a:tr h="0">
                <a:tc>
                  <a:txBody>
                    <a:bodyPr/>
                    <a:lstStyle/>
                    <a:p>
                      <a:pPr algn="ctr"/>
                      <a:r>
                        <a:rPr lang="en-US" sz="800" b="0" dirty="0">
                          <a:solidFill>
                            <a:schemeClr val="bg1"/>
                          </a:solidFill>
                          <a:latin typeface="Raleway" pitchFamily="2" charset="0"/>
                        </a:rPr>
                        <a:t>JW: Dominion</a:t>
                      </a:r>
                      <a:endParaRPr lang="es-CL" sz="800" b="0" dirty="0">
                        <a:solidFill>
                          <a:schemeClr val="bg1"/>
                        </a:solidFill>
                        <a:latin typeface="Raleway" pitchFamily="2" charset="0"/>
                      </a:endParaRPr>
                    </a:p>
                  </a:txBody>
                  <a:tcPr anchor="ctr">
                    <a:solidFill>
                      <a:schemeClr val="accent6">
                        <a:lumMod val="50000"/>
                      </a:schemeClr>
                    </a:solidFill>
                  </a:tcPr>
                </a:tc>
                <a:tc>
                  <a:txBody>
                    <a:bodyPr/>
                    <a:lstStyle/>
                    <a:p>
                      <a:pPr algn="ctr"/>
                      <a:r>
                        <a:rPr lang="en-US" sz="1400" dirty="0">
                          <a:latin typeface="Raleway" pitchFamily="2" charset="0"/>
                        </a:rPr>
                        <a:t>1</a:t>
                      </a:r>
                      <a:endParaRPr lang="es-CL" sz="1400" dirty="0">
                        <a:latin typeface="Raleway" pitchFamily="2" charset="0"/>
                      </a:endParaRPr>
                    </a:p>
                  </a:txBody>
                  <a:tcPr anchor="ctr">
                    <a:solidFill>
                      <a:srgbClr val="D8F2DB"/>
                    </a:solidFill>
                  </a:tcPr>
                </a:tc>
                <a:tc>
                  <a:txBody>
                    <a:bodyPr/>
                    <a:lstStyle/>
                    <a:p>
                      <a:pPr algn="ctr"/>
                      <a:r>
                        <a:rPr lang="en-US" sz="1400" dirty="0">
                          <a:latin typeface="Raleway" pitchFamily="2" charset="0"/>
                        </a:rPr>
                        <a:t>0</a:t>
                      </a:r>
                      <a:endParaRPr lang="es-CL" sz="1400" dirty="0">
                        <a:latin typeface="Raleway" pitchFamily="2" charset="0"/>
                      </a:endParaRPr>
                    </a:p>
                  </a:txBody>
                  <a:tcPr anchor="ctr">
                    <a:solidFill>
                      <a:schemeClr val="bg2">
                        <a:lumMod val="90000"/>
                      </a:schemeClr>
                    </a:solidFill>
                  </a:tcPr>
                </a:tc>
                <a:tc>
                  <a:txBody>
                    <a:bodyPr/>
                    <a:lstStyle/>
                    <a:p>
                      <a:pPr algn="ctr"/>
                      <a:r>
                        <a:rPr lang="en-US" sz="1400" dirty="0">
                          <a:latin typeface="Raleway" pitchFamily="2" charset="0"/>
                        </a:rPr>
                        <a:t>0</a:t>
                      </a:r>
                      <a:endParaRPr lang="es-CL" sz="1400" dirty="0">
                        <a:latin typeface="Raleway" pitchFamily="2" charset="0"/>
                      </a:endParaRPr>
                    </a:p>
                  </a:txBody>
                  <a:tcPr anchor="ctr">
                    <a:solidFill>
                      <a:schemeClr val="bg2">
                        <a:lumMod val="90000"/>
                      </a:schemeClr>
                    </a:solidFill>
                  </a:tcPr>
                </a:tc>
                <a:tc>
                  <a:txBody>
                    <a:bodyPr/>
                    <a:lstStyle/>
                    <a:p>
                      <a:pPr algn="ctr"/>
                      <a:r>
                        <a:rPr lang="en-US" sz="1400" dirty="0">
                          <a:latin typeface="Raleway" pitchFamily="2" charset="0"/>
                        </a:rPr>
                        <a:t>1</a:t>
                      </a:r>
                      <a:endParaRPr lang="es-CL" sz="1400" dirty="0">
                        <a:latin typeface="Raleway" pitchFamily="2" charset="0"/>
                      </a:endParaRPr>
                    </a:p>
                  </a:txBody>
                  <a:tcPr anchor="ctr">
                    <a:solidFill>
                      <a:srgbClr val="D8F2DB"/>
                    </a:solidFill>
                  </a:tcPr>
                </a:tc>
                <a:tc>
                  <a:txBody>
                    <a:bodyPr/>
                    <a:lstStyle/>
                    <a:p>
                      <a:pPr algn="ctr"/>
                      <a:r>
                        <a:rPr lang="en-US" sz="1400" dirty="0">
                          <a:latin typeface="Raleway" pitchFamily="2" charset="0"/>
                        </a:rPr>
                        <a:t>1</a:t>
                      </a:r>
                      <a:endParaRPr lang="es-CL" sz="1400" dirty="0">
                        <a:latin typeface="Raleway" pitchFamily="2" charset="0"/>
                      </a:endParaRPr>
                    </a:p>
                  </a:txBody>
                  <a:tcPr anchor="ctr">
                    <a:solidFill>
                      <a:srgbClr val="D8F2DB"/>
                    </a:solidFill>
                  </a:tcPr>
                </a:tc>
                <a:tc>
                  <a:txBody>
                    <a:bodyPr/>
                    <a:lstStyle/>
                    <a:p>
                      <a:pPr algn="ctr"/>
                      <a:r>
                        <a:rPr lang="en-US" sz="1400" dirty="0">
                          <a:latin typeface="Raleway" pitchFamily="2" charset="0"/>
                        </a:rPr>
                        <a:t>1</a:t>
                      </a:r>
                      <a:endParaRPr lang="es-CL" sz="1400" dirty="0">
                        <a:latin typeface="Raleway" pitchFamily="2" charset="0"/>
                      </a:endParaRPr>
                    </a:p>
                  </a:txBody>
                  <a:tcPr anchor="ctr">
                    <a:solidFill>
                      <a:srgbClr val="D8F2DB"/>
                    </a:solidFill>
                  </a:tcPr>
                </a:tc>
                <a:tc>
                  <a:txBody>
                    <a:bodyPr/>
                    <a:lstStyle/>
                    <a:p>
                      <a:pPr algn="ctr"/>
                      <a:r>
                        <a:rPr lang="en-US" sz="1400" dirty="0">
                          <a:latin typeface="Raleway" pitchFamily="2" charset="0"/>
                        </a:rPr>
                        <a:t>0</a:t>
                      </a:r>
                      <a:endParaRPr lang="es-CL" sz="1400" dirty="0">
                        <a:latin typeface="Raleway" pitchFamily="2" charset="0"/>
                      </a:endParaRPr>
                    </a:p>
                  </a:txBody>
                  <a:tcPr anchor="ctr">
                    <a:solidFill>
                      <a:schemeClr val="bg2">
                        <a:lumMod val="90000"/>
                      </a:schemeClr>
                    </a:solidFill>
                  </a:tcPr>
                </a:tc>
                <a:tc>
                  <a:txBody>
                    <a:bodyPr/>
                    <a:lstStyle/>
                    <a:p>
                      <a:pPr algn="ctr"/>
                      <a:r>
                        <a:rPr lang="en-US" sz="1400" dirty="0">
                          <a:latin typeface="Raleway" pitchFamily="2" charset="0"/>
                        </a:rPr>
                        <a:t>0</a:t>
                      </a:r>
                      <a:endParaRPr lang="es-CL" sz="1400" dirty="0">
                        <a:latin typeface="Raleway" pitchFamily="2" charset="0"/>
                      </a:endParaRPr>
                    </a:p>
                  </a:txBody>
                  <a:tcPr anchor="ctr">
                    <a:solidFill>
                      <a:schemeClr val="bg2">
                        <a:lumMod val="90000"/>
                      </a:schemeClr>
                    </a:solidFill>
                  </a:tcPr>
                </a:tc>
                <a:tc>
                  <a:txBody>
                    <a:bodyPr/>
                    <a:lstStyle/>
                    <a:p>
                      <a:pPr algn="ctr"/>
                      <a:r>
                        <a:rPr lang="en-US" sz="1400" dirty="0">
                          <a:latin typeface="Raleway" pitchFamily="2" charset="0"/>
                        </a:rPr>
                        <a:t>0</a:t>
                      </a:r>
                      <a:endParaRPr lang="es-CL" sz="1400" dirty="0">
                        <a:latin typeface="Raleway" pitchFamily="2" charset="0"/>
                      </a:endParaRPr>
                    </a:p>
                  </a:txBody>
                  <a:tcPr anchor="ctr">
                    <a:solidFill>
                      <a:schemeClr val="bg2">
                        <a:lumMod val="90000"/>
                      </a:schemeClr>
                    </a:solidFill>
                  </a:tcPr>
                </a:tc>
                <a:tc>
                  <a:txBody>
                    <a:bodyPr/>
                    <a:lstStyle/>
                    <a:p>
                      <a:pPr algn="ctr"/>
                      <a:r>
                        <a:rPr lang="en-US" sz="1400" dirty="0">
                          <a:latin typeface="Raleway" pitchFamily="2" charset="0"/>
                        </a:rPr>
                        <a:t>0</a:t>
                      </a:r>
                      <a:endParaRPr lang="es-CL" sz="1400" dirty="0">
                        <a:latin typeface="Raleway" pitchFamily="2" charset="0"/>
                      </a:endParaRPr>
                    </a:p>
                  </a:txBody>
                  <a:tcPr anchor="ctr">
                    <a:solidFill>
                      <a:schemeClr val="bg2">
                        <a:lumMod val="90000"/>
                      </a:schemeClr>
                    </a:solidFill>
                  </a:tcPr>
                </a:tc>
                <a:extLst>
                  <a:ext uri="{0D108BD9-81ED-4DB2-BD59-A6C34878D82A}">
                    <a16:rowId xmlns:a16="http://schemas.microsoft.com/office/drawing/2014/main" val="2887937205"/>
                  </a:ext>
                </a:extLst>
              </a:tr>
            </a:tbl>
          </a:graphicData>
        </a:graphic>
      </p:graphicFrame>
      <p:sp>
        <p:nvSpPr>
          <p:cNvPr id="22" name="TextBox 21">
            <a:extLst>
              <a:ext uri="{FF2B5EF4-FFF2-40B4-BE49-F238E27FC236}">
                <a16:creationId xmlns:a16="http://schemas.microsoft.com/office/drawing/2014/main" id="{8306A5F9-CBA9-F0B8-D3C1-702C2A7E816A}"/>
              </a:ext>
            </a:extLst>
          </p:cNvPr>
          <p:cNvSpPr txBox="1"/>
          <p:nvPr/>
        </p:nvSpPr>
        <p:spPr>
          <a:xfrm>
            <a:off x="4202453" y="2403183"/>
            <a:ext cx="4411800" cy="307777"/>
          </a:xfrm>
          <a:prstGeom prst="rect">
            <a:avLst/>
          </a:prstGeom>
          <a:noFill/>
        </p:spPr>
        <p:txBody>
          <a:bodyPr wrap="square">
            <a:spAutoFit/>
          </a:bodyPr>
          <a:lstStyle/>
          <a:p>
            <a:r>
              <a:rPr lang="es-ES" b="1" i="1" dirty="0">
                <a:solidFill>
                  <a:schemeClr val="accent3"/>
                </a:solidFill>
                <a:latin typeface="Raleway Medium" pitchFamily="2" charset="0"/>
              </a:rPr>
              <a:t>…Necesidad de descubrir relaciones entre etiquetas.</a:t>
            </a:r>
            <a:endParaRPr lang="es-CL" dirty="0"/>
          </a:p>
        </p:txBody>
      </p:sp>
      <p:sp>
        <p:nvSpPr>
          <p:cNvPr id="7" name="TextBox 6">
            <a:extLst>
              <a:ext uri="{FF2B5EF4-FFF2-40B4-BE49-F238E27FC236}">
                <a16:creationId xmlns:a16="http://schemas.microsoft.com/office/drawing/2014/main" id="{E898B1C4-9ABB-6D28-880A-A6921B0DF7D7}"/>
              </a:ext>
            </a:extLst>
          </p:cNvPr>
          <p:cNvSpPr txBox="1"/>
          <p:nvPr/>
        </p:nvSpPr>
        <p:spPr>
          <a:xfrm>
            <a:off x="8717200" y="4784999"/>
            <a:ext cx="317716" cy="246221"/>
          </a:xfrm>
          <a:prstGeom prst="rect">
            <a:avLst/>
          </a:prstGeom>
          <a:noFill/>
        </p:spPr>
        <p:txBody>
          <a:bodyPr wrap="none" rtlCol="0">
            <a:spAutoFit/>
          </a:bodyPr>
          <a:lstStyle/>
          <a:p>
            <a:r>
              <a:rPr lang="en-US" sz="1000" dirty="0">
                <a:latin typeface="Raleway Medium" pitchFamily="2" charset="0"/>
              </a:rPr>
              <a:t>19</a:t>
            </a:r>
            <a:endParaRPr lang="es-CL" sz="1000" dirty="0">
              <a:latin typeface="Raleway Medium" pitchFamily="2" charset="0"/>
            </a:endParaRPr>
          </a:p>
        </p:txBody>
      </p:sp>
    </p:spTree>
    <p:extLst>
      <p:ext uri="{BB962C8B-B14F-4D97-AF65-F5344CB8AC3E}">
        <p14:creationId xmlns:p14="http://schemas.microsoft.com/office/powerpoint/2010/main" val="2555133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Shape 391"/>
        <p:cNvGrpSpPr/>
        <p:nvPr/>
      </p:nvGrpSpPr>
      <p:grpSpPr>
        <a:xfrm>
          <a:off x="0" y="0"/>
          <a:ext cx="0" cy="0"/>
          <a:chOff x="0" y="0"/>
          <a:chExt cx="0" cy="0"/>
        </a:xfrm>
      </p:grpSpPr>
      <p:sp>
        <p:nvSpPr>
          <p:cNvPr id="392" name="Google Shape;392;p40"/>
          <p:cNvSpPr txBox="1">
            <a:spLocks noGrp="1"/>
          </p:cNvSpPr>
          <p:nvPr>
            <p:ph type="title"/>
          </p:nvPr>
        </p:nvSpPr>
        <p:spPr>
          <a:xfrm>
            <a:off x="3347432" y="1780952"/>
            <a:ext cx="5038290" cy="119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CONTEXTO</a:t>
            </a:r>
            <a:br>
              <a:rPr lang="en" dirty="0"/>
            </a:br>
            <a:r>
              <a:rPr lang="en" dirty="0"/>
              <a:t>&amp; MOTIVACIÓN</a:t>
            </a:r>
            <a:endParaRPr dirty="0"/>
          </a:p>
        </p:txBody>
      </p:sp>
      <p:sp>
        <p:nvSpPr>
          <p:cNvPr id="394" name="Google Shape;394;p40"/>
          <p:cNvSpPr txBox="1">
            <a:spLocks noGrp="1"/>
          </p:cNvSpPr>
          <p:nvPr>
            <p:ph type="title" idx="2"/>
          </p:nvPr>
        </p:nvSpPr>
        <p:spPr>
          <a:xfrm>
            <a:off x="1562925" y="1853402"/>
            <a:ext cx="1714500" cy="104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 name="TextBox 3">
            <a:extLst>
              <a:ext uri="{FF2B5EF4-FFF2-40B4-BE49-F238E27FC236}">
                <a16:creationId xmlns:a16="http://schemas.microsoft.com/office/drawing/2014/main" id="{64DEFEB1-2521-1759-4916-11536503E98F}"/>
              </a:ext>
            </a:extLst>
          </p:cNvPr>
          <p:cNvSpPr txBox="1"/>
          <p:nvPr/>
        </p:nvSpPr>
        <p:spPr>
          <a:xfrm>
            <a:off x="8717200" y="4784999"/>
            <a:ext cx="253596" cy="246221"/>
          </a:xfrm>
          <a:prstGeom prst="rect">
            <a:avLst/>
          </a:prstGeom>
          <a:noFill/>
        </p:spPr>
        <p:txBody>
          <a:bodyPr wrap="none" rtlCol="0">
            <a:spAutoFit/>
          </a:bodyPr>
          <a:lstStyle/>
          <a:p>
            <a:r>
              <a:rPr lang="en-US" sz="1000" dirty="0">
                <a:latin typeface="Raleway Medium" pitchFamily="2" charset="0"/>
              </a:rPr>
              <a:t>3</a:t>
            </a:r>
            <a:endParaRPr lang="es-CL" sz="1000" dirty="0">
              <a:latin typeface="Raleway Medium" pitchFamily="2"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7"/>
          <p:cNvSpPr txBox="1">
            <a:spLocks noGrp="1"/>
          </p:cNvSpPr>
          <p:nvPr>
            <p:ph type="title" idx="6"/>
          </p:nvPr>
        </p:nvSpPr>
        <p:spPr>
          <a:xfrm>
            <a:off x="715050" y="358100"/>
            <a:ext cx="7713900" cy="572700"/>
          </a:xfrm>
          <a:prstGeom prst="rect">
            <a:avLst/>
          </a:prstGeom>
        </p:spPr>
        <p:txBody>
          <a:bodyPr spcFirstLastPara="1" wrap="square" lIns="91425" tIns="91425" rIns="91425" bIns="91425" anchor="t" anchorCtr="0">
            <a:noAutofit/>
          </a:bodyPr>
          <a:lstStyle/>
          <a:p>
            <a:pPr algn="l"/>
            <a:r>
              <a:rPr lang="en" sz="1400" dirty="0"/>
              <a:t>3. </a:t>
            </a:r>
            <a:r>
              <a:rPr lang="es-ES" sz="1400" dirty="0"/>
              <a:t>TÉCNICAS PARA MLC</a:t>
            </a:r>
            <a:br>
              <a:rPr lang="es-ES" sz="1400" dirty="0"/>
            </a:br>
            <a:r>
              <a:rPr lang="es-CL" sz="1800" dirty="0">
                <a:solidFill>
                  <a:schemeClr val="accent3"/>
                </a:solidFill>
              </a:rPr>
              <a:t>MÉTODOS ONE-VS-ALL (OVA)</a:t>
            </a:r>
            <a:endParaRPr lang="es-CL" sz="1400" dirty="0"/>
          </a:p>
        </p:txBody>
      </p:sp>
      <p:sp>
        <p:nvSpPr>
          <p:cNvPr id="5" name="TextBox 4">
            <a:extLst>
              <a:ext uri="{FF2B5EF4-FFF2-40B4-BE49-F238E27FC236}">
                <a16:creationId xmlns:a16="http://schemas.microsoft.com/office/drawing/2014/main" id="{E4849320-91C9-82CB-D62B-AB33F84A834F}"/>
              </a:ext>
            </a:extLst>
          </p:cNvPr>
          <p:cNvSpPr txBox="1"/>
          <p:nvPr/>
        </p:nvSpPr>
        <p:spPr>
          <a:xfrm>
            <a:off x="715050" y="1255125"/>
            <a:ext cx="6866550" cy="954107"/>
          </a:xfrm>
          <a:prstGeom prst="rect">
            <a:avLst/>
          </a:prstGeom>
          <a:noFill/>
        </p:spPr>
        <p:txBody>
          <a:bodyPr wrap="square">
            <a:spAutoFit/>
          </a:bodyPr>
          <a:lstStyle/>
          <a:p>
            <a:pPr marL="285750" indent="-285750">
              <a:buFont typeface="Arial" panose="020B0604020202020204" pitchFamily="34" charset="0"/>
              <a:buChar char="•"/>
            </a:pPr>
            <a:r>
              <a:rPr lang="es-ES" dirty="0">
                <a:solidFill>
                  <a:schemeClr val="accent1"/>
                </a:solidFill>
                <a:latin typeface="Raleway Medium" pitchFamily="2" charset="0"/>
              </a:rPr>
              <a:t>Basados en entrenar </a:t>
            </a:r>
            <a:r>
              <a:rPr lang="es-ES" b="1" dirty="0">
                <a:solidFill>
                  <a:schemeClr val="accent3"/>
                </a:solidFill>
                <a:latin typeface="Raleway Medium" pitchFamily="2" charset="0"/>
              </a:rPr>
              <a:t>un clasificador binario para cada etiqueta. </a:t>
            </a:r>
          </a:p>
          <a:p>
            <a:pPr marL="285750" indent="-285750">
              <a:buFont typeface="Arial" panose="020B0604020202020204" pitchFamily="34" charset="0"/>
              <a:buChar char="•"/>
            </a:pPr>
            <a:endParaRPr lang="es-ES" dirty="0">
              <a:solidFill>
                <a:schemeClr val="accent1"/>
              </a:solidFill>
              <a:latin typeface="Raleway Medium" pitchFamily="2" charset="0"/>
            </a:endParaRPr>
          </a:p>
          <a:p>
            <a:pPr marL="285750" indent="-285750">
              <a:buFont typeface="Arial" panose="020B0604020202020204" pitchFamily="34" charset="0"/>
              <a:buChar char="•"/>
            </a:pPr>
            <a:r>
              <a:rPr lang="es-ES" dirty="0">
                <a:solidFill>
                  <a:schemeClr val="accent1"/>
                </a:solidFill>
                <a:latin typeface="Raleway Medium" pitchFamily="2" charset="0"/>
              </a:rPr>
              <a:t>Dos mayores limitaciones: Altos costos computacionales y tamaños de modelo extremadamente largos, lo cual genera una predicción lenta.</a:t>
            </a:r>
          </a:p>
        </p:txBody>
      </p:sp>
      <p:sp>
        <p:nvSpPr>
          <p:cNvPr id="7" name="TextBox 6">
            <a:extLst>
              <a:ext uri="{FF2B5EF4-FFF2-40B4-BE49-F238E27FC236}">
                <a16:creationId xmlns:a16="http://schemas.microsoft.com/office/drawing/2014/main" id="{C75DD779-3DC6-4AFE-812B-12EE01FDE810}"/>
              </a:ext>
            </a:extLst>
          </p:cNvPr>
          <p:cNvSpPr txBox="1"/>
          <p:nvPr/>
        </p:nvSpPr>
        <p:spPr>
          <a:xfrm>
            <a:off x="981000" y="2503380"/>
            <a:ext cx="6866550" cy="1169551"/>
          </a:xfrm>
          <a:prstGeom prst="rect">
            <a:avLst/>
          </a:prstGeom>
          <a:noFill/>
        </p:spPr>
        <p:txBody>
          <a:bodyPr wrap="square">
            <a:spAutoFit/>
          </a:bodyPr>
          <a:lstStyle/>
          <a:p>
            <a:r>
              <a:rPr lang="es-ES" b="1" dirty="0">
                <a:solidFill>
                  <a:schemeClr val="accent3"/>
                </a:solidFill>
                <a:latin typeface="Raleway Medium" pitchFamily="2" charset="0"/>
              </a:rPr>
              <a:t>Ventajas: </a:t>
            </a:r>
            <a:r>
              <a:rPr lang="es-ES" dirty="0">
                <a:solidFill>
                  <a:schemeClr val="accent1"/>
                </a:solidFill>
                <a:latin typeface="Raleway Medium" pitchFamily="2" charset="0"/>
              </a:rPr>
              <a:t>relativamente intuitivos y fáciles de implementar. </a:t>
            </a:r>
          </a:p>
          <a:p>
            <a:endParaRPr lang="es-ES" dirty="0">
              <a:solidFill>
                <a:schemeClr val="accent3"/>
              </a:solidFill>
              <a:latin typeface="Raleway Medium" pitchFamily="2" charset="0"/>
            </a:endParaRPr>
          </a:p>
          <a:p>
            <a:r>
              <a:rPr lang="es-ES" b="1" dirty="0">
                <a:solidFill>
                  <a:schemeClr val="accent3"/>
                </a:solidFill>
                <a:latin typeface="Raleway Medium" pitchFamily="2" charset="0"/>
              </a:rPr>
              <a:t>Desventajas:</a:t>
            </a:r>
            <a:r>
              <a:rPr lang="es-ES" dirty="0">
                <a:solidFill>
                  <a:schemeClr val="accent3"/>
                </a:solidFill>
                <a:latin typeface="Raleway Medium" pitchFamily="2" charset="0"/>
              </a:rPr>
              <a:t> </a:t>
            </a:r>
            <a:r>
              <a:rPr lang="es-ES" dirty="0">
                <a:solidFill>
                  <a:schemeClr val="accent1"/>
                </a:solidFill>
                <a:latin typeface="Raleway Medium" pitchFamily="2" charset="0"/>
              </a:rPr>
              <a:t>no explotan correlaciones entre etiquetas, lentos en general.</a:t>
            </a:r>
          </a:p>
          <a:p>
            <a:endParaRPr lang="es-ES" dirty="0">
              <a:solidFill>
                <a:schemeClr val="accent1"/>
              </a:solidFill>
              <a:latin typeface="Raleway Medium" pitchFamily="2" charset="0"/>
            </a:endParaRPr>
          </a:p>
          <a:p>
            <a:r>
              <a:rPr lang="es-ES" b="1" dirty="0">
                <a:solidFill>
                  <a:schemeClr val="accent3"/>
                </a:solidFill>
                <a:latin typeface="Raleway Medium" pitchFamily="2" charset="0"/>
              </a:rPr>
              <a:t>Método más popular: </a:t>
            </a:r>
            <a:r>
              <a:rPr lang="es-ES" dirty="0" err="1">
                <a:solidFill>
                  <a:schemeClr val="accent1"/>
                </a:solidFill>
                <a:latin typeface="Raleway Medium" pitchFamily="2" charset="0"/>
              </a:rPr>
              <a:t>Binary</a:t>
            </a:r>
            <a:r>
              <a:rPr lang="es-ES" dirty="0">
                <a:solidFill>
                  <a:schemeClr val="accent1"/>
                </a:solidFill>
                <a:latin typeface="Raleway Medium" pitchFamily="2" charset="0"/>
              </a:rPr>
              <a:t> </a:t>
            </a:r>
            <a:r>
              <a:rPr lang="es-ES" dirty="0" err="1">
                <a:solidFill>
                  <a:schemeClr val="accent1"/>
                </a:solidFill>
                <a:latin typeface="Raleway Medium" pitchFamily="2" charset="0"/>
              </a:rPr>
              <a:t>Relevance</a:t>
            </a:r>
            <a:r>
              <a:rPr lang="es-ES" dirty="0">
                <a:solidFill>
                  <a:schemeClr val="accent1"/>
                </a:solidFill>
                <a:latin typeface="Raleway Medium" pitchFamily="2" charset="0"/>
              </a:rPr>
              <a:t>.</a:t>
            </a:r>
          </a:p>
        </p:txBody>
      </p:sp>
      <p:sp>
        <p:nvSpPr>
          <p:cNvPr id="8" name="TextBox 7">
            <a:extLst>
              <a:ext uri="{FF2B5EF4-FFF2-40B4-BE49-F238E27FC236}">
                <a16:creationId xmlns:a16="http://schemas.microsoft.com/office/drawing/2014/main" id="{FB80D1F4-3C5A-560D-C651-7213AB74B65B}"/>
              </a:ext>
            </a:extLst>
          </p:cNvPr>
          <p:cNvSpPr txBox="1"/>
          <p:nvPr/>
        </p:nvSpPr>
        <p:spPr>
          <a:xfrm>
            <a:off x="8679180" y="4784999"/>
            <a:ext cx="349324" cy="246221"/>
          </a:xfrm>
          <a:prstGeom prst="rect">
            <a:avLst/>
          </a:prstGeom>
          <a:noFill/>
        </p:spPr>
        <p:txBody>
          <a:bodyPr wrap="square" rtlCol="0">
            <a:spAutoFit/>
          </a:bodyPr>
          <a:lstStyle/>
          <a:p>
            <a:r>
              <a:rPr lang="en-US" sz="1000" dirty="0">
                <a:latin typeface="Raleway Medium" pitchFamily="2" charset="0"/>
              </a:rPr>
              <a:t>20</a:t>
            </a:r>
            <a:endParaRPr lang="es-CL" sz="1000" dirty="0">
              <a:latin typeface="Raleway Medium" pitchFamily="2" charset="0"/>
            </a:endParaRPr>
          </a:p>
        </p:txBody>
      </p:sp>
    </p:spTree>
    <p:extLst>
      <p:ext uri="{BB962C8B-B14F-4D97-AF65-F5344CB8AC3E}">
        <p14:creationId xmlns:p14="http://schemas.microsoft.com/office/powerpoint/2010/main" val="4139237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fade">
                                      <p:cBhvr>
                                        <p:cTn id="22" dur="500"/>
                                        <p:tgtEl>
                                          <p:spTgt spid="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7"/>
          <p:cNvSpPr txBox="1">
            <a:spLocks noGrp="1"/>
          </p:cNvSpPr>
          <p:nvPr>
            <p:ph type="title"/>
          </p:nvPr>
        </p:nvSpPr>
        <p:spPr>
          <a:prstGeom prst="rect">
            <a:avLst/>
          </a:prstGeom>
        </p:spPr>
        <p:txBody>
          <a:bodyPr spcFirstLastPara="1" wrap="square" lIns="91425" tIns="91425" rIns="91425" bIns="91425" anchor="t" anchorCtr="0">
            <a:noAutofit/>
          </a:bodyPr>
          <a:lstStyle/>
          <a:p>
            <a:pPr algn="l"/>
            <a:r>
              <a:rPr lang="en" sz="1400" dirty="0"/>
              <a:t>3. </a:t>
            </a:r>
            <a:r>
              <a:rPr lang="es-ES" sz="1400" dirty="0"/>
              <a:t>TÉCNICAS PARA MLC</a:t>
            </a:r>
            <a:br>
              <a:rPr lang="es-ES" sz="1400" dirty="0"/>
            </a:br>
            <a:r>
              <a:rPr lang="es-CL" sz="1800" dirty="0">
                <a:solidFill>
                  <a:schemeClr val="accent3"/>
                </a:solidFill>
              </a:rPr>
              <a:t>MÉTODOS ONE-VS-ALL (OVA)</a:t>
            </a:r>
            <a:br>
              <a:rPr lang="es-CL" sz="1800" dirty="0">
                <a:solidFill>
                  <a:schemeClr val="accent3"/>
                </a:solidFill>
              </a:rPr>
            </a:br>
            <a:r>
              <a:rPr lang="es-CL" sz="1800" dirty="0">
                <a:solidFill>
                  <a:schemeClr val="accent6"/>
                </a:solidFill>
              </a:rPr>
              <a:t>BINARY RELEVANCE</a:t>
            </a:r>
            <a:endParaRPr lang="es-CL" sz="1400" dirty="0">
              <a:solidFill>
                <a:schemeClr val="accent6"/>
              </a:solidFill>
            </a:endParaRPr>
          </a:p>
        </p:txBody>
      </p:sp>
      <p:pic>
        <p:nvPicPr>
          <p:cNvPr id="1032" name="Picture 8" descr="Factory machine - Free industry icons">
            <a:extLst>
              <a:ext uri="{FF2B5EF4-FFF2-40B4-BE49-F238E27FC236}">
                <a16:creationId xmlns:a16="http://schemas.microsoft.com/office/drawing/2014/main" id="{AEB568F9-8AB2-5531-63F1-E80AAC8693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278" y="1079129"/>
            <a:ext cx="506730" cy="5067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Factory machine - Free industry icons">
            <a:extLst>
              <a:ext uri="{FF2B5EF4-FFF2-40B4-BE49-F238E27FC236}">
                <a16:creationId xmlns:a16="http://schemas.microsoft.com/office/drawing/2014/main" id="{BA646DD5-3029-02A9-69AC-3CCC7A33B8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278" y="4093661"/>
            <a:ext cx="506730" cy="50673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Factory machine - Free industry icons">
            <a:extLst>
              <a:ext uri="{FF2B5EF4-FFF2-40B4-BE49-F238E27FC236}">
                <a16:creationId xmlns:a16="http://schemas.microsoft.com/office/drawing/2014/main" id="{AAA40737-F344-1C06-8385-F775719F58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278" y="2045709"/>
            <a:ext cx="506730" cy="5067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Factory machine - Free industry icons">
            <a:extLst>
              <a:ext uri="{FF2B5EF4-FFF2-40B4-BE49-F238E27FC236}">
                <a16:creationId xmlns:a16="http://schemas.microsoft.com/office/drawing/2014/main" id="{5F9D8334-00E6-DBBB-FA68-A32E139F40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278" y="3113581"/>
            <a:ext cx="506730" cy="50673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A0CAB58-295D-926A-CB82-7EDCF3B1B75D}"/>
              </a:ext>
            </a:extLst>
          </p:cNvPr>
          <p:cNvSpPr txBox="1"/>
          <p:nvPr/>
        </p:nvSpPr>
        <p:spPr>
          <a:xfrm>
            <a:off x="4753928" y="1585859"/>
            <a:ext cx="773430" cy="307777"/>
          </a:xfrm>
          <a:prstGeom prst="rect">
            <a:avLst/>
          </a:prstGeom>
          <a:noFill/>
        </p:spPr>
        <p:txBody>
          <a:bodyPr wrap="square">
            <a:spAutoFit/>
          </a:bodyPr>
          <a:lstStyle/>
          <a:p>
            <a:pPr algn="ctr"/>
            <a:r>
              <a:rPr lang="es-ES" dirty="0">
                <a:solidFill>
                  <a:schemeClr val="accent1"/>
                </a:solidFill>
                <a:latin typeface="Raleway Medium" pitchFamily="2" charset="0"/>
              </a:rPr>
              <a:t>Acción</a:t>
            </a:r>
            <a:endParaRPr lang="es-CL" dirty="0"/>
          </a:p>
        </p:txBody>
      </p:sp>
      <p:sp>
        <p:nvSpPr>
          <p:cNvPr id="14" name="TextBox 13">
            <a:extLst>
              <a:ext uri="{FF2B5EF4-FFF2-40B4-BE49-F238E27FC236}">
                <a16:creationId xmlns:a16="http://schemas.microsoft.com/office/drawing/2014/main" id="{6F1DDC73-DA16-6651-DECA-BC13B331E7C3}"/>
              </a:ext>
            </a:extLst>
          </p:cNvPr>
          <p:cNvSpPr txBox="1"/>
          <p:nvPr/>
        </p:nvSpPr>
        <p:spPr>
          <a:xfrm>
            <a:off x="4668203" y="2552439"/>
            <a:ext cx="944880" cy="307777"/>
          </a:xfrm>
          <a:prstGeom prst="rect">
            <a:avLst/>
          </a:prstGeom>
          <a:noFill/>
        </p:spPr>
        <p:txBody>
          <a:bodyPr wrap="square">
            <a:spAutoFit/>
          </a:bodyPr>
          <a:lstStyle/>
          <a:p>
            <a:pPr algn="ctr"/>
            <a:r>
              <a:rPr lang="es-ES" dirty="0">
                <a:solidFill>
                  <a:schemeClr val="accent1"/>
                </a:solidFill>
                <a:latin typeface="Raleway Medium" pitchFamily="2" charset="0"/>
              </a:rPr>
              <a:t>Comedia</a:t>
            </a:r>
            <a:endParaRPr lang="es-CL" dirty="0"/>
          </a:p>
        </p:txBody>
      </p:sp>
      <p:sp>
        <p:nvSpPr>
          <p:cNvPr id="15" name="TextBox 14">
            <a:extLst>
              <a:ext uri="{FF2B5EF4-FFF2-40B4-BE49-F238E27FC236}">
                <a16:creationId xmlns:a16="http://schemas.microsoft.com/office/drawing/2014/main" id="{6D6F1C15-B85C-7315-97C6-6BAFB522BE5F}"/>
              </a:ext>
            </a:extLst>
          </p:cNvPr>
          <p:cNvSpPr txBox="1"/>
          <p:nvPr/>
        </p:nvSpPr>
        <p:spPr>
          <a:xfrm>
            <a:off x="4668203" y="3621471"/>
            <a:ext cx="944880" cy="307777"/>
          </a:xfrm>
          <a:prstGeom prst="rect">
            <a:avLst/>
          </a:prstGeom>
          <a:noFill/>
        </p:spPr>
        <p:txBody>
          <a:bodyPr wrap="square">
            <a:spAutoFit/>
          </a:bodyPr>
          <a:lstStyle/>
          <a:p>
            <a:pPr algn="ctr"/>
            <a:r>
              <a:rPr lang="es-ES" dirty="0">
                <a:solidFill>
                  <a:schemeClr val="accent1"/>
                </a:solidFill>
                <a:latin typeface="Raleway Medium" pitchFamily="2" charset="0"/>
              </a:rPr>
              <a:t>Drama</a:t>
            </a:r>
            <a:endParaRPr lang="es-CL" dirty="0"/>
          </a:p>
        </p:txBody>
      </p:sp>
      <p:sp>
        <p:nvSpPr>
          <p:cNvPr id="16" name="TextBox 15">
            <a:extLst>
              <a:ext uri="{FF2B5EF4-FFF2-40B4-BE49-F238E27FC236}">
                <a16:creationId xmlns:a16="http://schemas.microsoft.com/office/drawing/2014/main" id="{E9805840-5719-B7D8-F6E3-ACCBC1E12CF9}"/>
              </a:ext>
            </a:extLst>
          </p:cNvPr>
          <p:cNvSpPr txBox="1"/>
          <p:nvPr/>
        </p:nvSpPr>
        <p:spPr>
          <a:xfrm>
            <a:off x="4572000" y="4576331"/>
            <a:ext cx="1137285" cy="307777"/>
          </a:xfrm>
          <a:prstGeom prst="rect">
            <a:avLst/>
          </a:prstGeom>
          <a:noFill/>
        </p:spPr>
        <p:txBody>
          <a:bodyPr wrap="square">
            <a:spAutoFit/>
          </a:bodyPr>
          <a:lstStyle/>
          <a:p>
            <a:pPr algn="ctr"/>
            <a:r>
              <a:rPr lang="es-ES" dirty="0">
                <a:solidFill>
                  <a:schemeClr val="accent1"/>
                </a:solidFill>
                <a:latin typeface="Raleway Medium" pitchFamily="2" charset="0"/>
              </a:rPr>
              <a:t>Animación</a:t>
            </a:r>
            <a:endParaRPr lang="es-CL" dirty="0"/>
          </a:p>
        </p:txBody>
      </p:sp>
      <p:pic>
        <p:nvPicPr>
          <p:cNvPr id="1034" name="Picture 10" descr="Elvis (2022) - Filmaffinity">
            <a:extLst>
              <a:ext uri="{FF2B5EF4-FFF2-40B4-BE49-F238E27FC236}">
                <a16:creationId xmlns:a16="http://schemas.microsoft.com/office/drawing/2014/main" id="{7FF216B5-E155-660E-232D-3941BE87FA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4940" y="1824738"/>
            <a:ext cx="1314509" cy="1971763"/>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Connector: Curved 21">
            <a:extLst>
              <a:ext uri="{FF2B5EF4-FFF2-40B4-BE49-F238E27FC236}">
                <a16:creationId xmlns:a16="http://schemas.microsoft.com/office/drawing/2014/main" id="{52D70297-9928-4DA9-ADA3-CDE0B9248354}"/>
              </a:ext>
            </a:extLst>
          </p:cNvPr>
          <p:cNvCxnSpPr>
            <a:stCxn id="1034" idx="3"/>
            <a:endCxn id="1032" idx="1"/>
          </p:cNvCxnSpPr>
          <p:nvPr/>
        </p:nvCxnSpPr>
        <p:spPr>
          <a:xfrm flipV="1">
            <a:off x="2739449" y="1332494"/>
            <a:ext cx="2147829" cy="147812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480C6AA9-CCA5-1F3A-0A69-5CA862DE146A}"/>
              </a:ext>
            </a:extLst>
          </p:cNvPr>
          <p:cNvCxnSpPr>
            <a:stCxn id="1034" idx="3"/>
            <a:endCxn id="10" idx="1"/>
          </p:cNvCxnSpPr>
          <p:nvPr/>
        </p:nvCxnSpPr>
        <p:spPr>
          <a:xfrm flipV="1">
            <a:off x="2739449" y="2299074"/>
            <a:ext cx="2147829" cy="51154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FA50FC1D-DCE4-AEFE-3397-AF1FA84224E0}"/>
              </a:ext>
            </a:extLst>
          </p:cNvPr>
          <p:cNvCxnSpPr>
            <a:stCxn id="1034" idx="3"/>
            <a:endCxn id="11" idx="1"/>
          </p:cNvCxnSpPr>
          <p:nvPr/>
        </p:nvCxnSpPr>
        <p:spPr>
          <a:xfrm>
            <a:off x="2739449" y="2810620"/>
            <a:ext cx="2147829" cy="55632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0" name="Connector: Curved 29">
            <a:extLst>
              <a:ext uri="{FF2B5EF4-FFF2-40B4-BE49-F238E27FC236}">
                <a16:creationId xmlns:a16="http://schemas.microsoft.com/office/drawing/2014/main" id="{CCFECFC2-1679-5EFC-1EEA-8A6AF1437529}"/>
              </a:ext>
            </a:extLst>
          </p:cNvPr>
          <p:cNvCxnSpPr>
            <a:stCxn id="1034" idx="3"/>
            <a:endCxn id="9" idx="1"/>
          </p:cNvCxnSpPr>
          <p:nvPr/>
        </p:nvCxnSpPr>
        <p:spPr>
          <a:xfrm>
            <a:off x="2739449" y="2810620"/>
            <a:ext cx="2147829" cy="153640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3311BCD2-7660-A435-2879-628E640FF4FB}"/>
              </a:ext>
            </a:extLst>
          </p:cNvPr>
          <p:cNvSpPr/>
          <p:nvPr/>
        </p:nvSpPr>
        <p:spPr>
          <a:xfrm>
            <a:off x="6693188" y="3240263"/>
            <a:ext cx="617161" cy="253365"/>
          </a:xfrm>
          <a:prstGeom prst="rect">
            <a:avLst/>
          </a:prstGeom>
          <a:solidFill>
            <a:srgbClr val="D8F2DB">
              <a:alpha val="50000"/>
            </a:srgbClr>
          </a:solidFill>
          <a:ln>
            <a:solidFill>
              <a:srgbClr val="00B050"/>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1</a:t>
            </a:r>
            <a:endParaRPr lang="es-CL" dirty="0">
              <a:solidFill>
                <a:schemeClr val="tx1"/>
              </a:solidFill>
            </a:endParaRPr>
          </a:p>
        </p:txBody>
      </p:sp>
      <p:sp>
        <p:nvSpPr>
          <p:cNvPr id="50" name="Rectangle 49">
            <a:extLst>
              <a:ext uri="{FF2B5EF4-FFF2-40B4-BE49-F238E27FC236}">
                <a16:creationId xmlns:a16="http://schemas.microsoft.com/office/drawing/2014/main" id="{0B542B26-4603-388F-EA46-9CAB43C76742}"/>
              </a:ext>
            </a:extLst>
          </p:cNvPr>
          <p:cNvSpPr/>
          <p:nvPr/>
        </p:nvSpPr>
        <p:spPr>
          <a:xfrm>
            <a:off x="6693188" y="4220343"/>
            <a:ext cx="617161" cy="253365"/>
          </a:xfrm>
          <a:prstGeom prst="rect">
            <a:avLst/>
          </a:prstGeom>
          <a:solidFill>
            <a:srgbClr val="C00000">
              <a:alpha val="50000"/>
            </a:srgbClr>
          </a:solidFill>
          <a:ln>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0</a:t>
            </a:r>
            <a:endParaRPr lang="es-CL" dirty="0">
              <a:solidFill>
                <a:schemeClr val="tx1"/>
              </a:solidFill>
            </a:endParaRPr>
          </a:p>
        </p:txBody>
      </p:sp>
      <p:sp>
        <p:nvSpPr>
          <p:cNvPr id="51" name="Rectangle 50">
            <a:extLst>
              <a:ext uri="{FF2B5EF4-FFF2-40B4-BE49-F238E27FC236}">
                <a16:creationId xmlns:a16="http://schemas.microsoft.com/office/drawing/2014/main" id="{E6C72E47-2E05-C896-7CE0-A23F6CB2E0CC}"/>
              </a:ext>
            </a:extLst>
          </p:cNvPr>
          <p:cNvSpPr/>
          <p:nvPr/>
        </p:nvSpPr>
        <p:spPr>
          <a:xfrm>
            <a:off x="6693188" y="2172391"/>
            <a:ext cx="617161" cy="253365"/>
          </a:xfrm>
          <a:prstGeom prst="rect">
            <a:avLst/>
          </a:prstGeom>
          <a:solidFill>
            <a:srgbClr val="C00000">
              <a:alpha val="50000"/>
            </a:srgbClr>
          </a:solidFill>
          <a:ln>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0</a:t>
            </a:r>
            <a:endParaRPr lang="es-CL" dirty="0">
              <a:solidFill>
                <a:schemeClr val="tx1"/>
              </a:solidFill>
            </a:endParaRPr>
          </a:p>
        </p:txBody>
      </p:sp>
      <p:sp>
        <p:nvSpPr>
          <p:cNvPr id="52" name="Rectangle 51">
            <a:extLst>
              <a:ext uri="{FF2B5EF4-FFF2-40B4-BE49-F238E27FC236}">
                <a16:creationId xmlns:a16="http://schemas.microsoft.com/office/drawing/2014/main" id="{A03BA0D7-56A9-F8D1-F508-2250988904BC}"/>
              </a:ext>
            </a:extLst>
          </p:cNvPr>
          <p:cNvSpPr/>
          <p:nvPr/>
        </p:nvSpPr>
        <p:spPr>
          <a:xfrm>
            <a:off x="6693188" y="1205811"/>
            <a:ext cx="617161" cy="253365"/>
          </a:xfrm>
          <a:prstGeom prst="rect">
            <a:avLst/>
          </a:prstGeom>
          <a:solidFill>
            <a:srgbClr val="C00000">
              <a:alpha val="50000"/>
            </a:srgbClr>
          </a:solidFill>
          <a:ln>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0</a:t>
            </a:r>
            <a:endParaRPr lang="es-CL" dirty="0">
              <a:solidFill>
                <a:schemeClr val="tx1"/>
              </a:solidFill>
            </a:endParaRPr>
          </a:p>
        </p:txBody>
      </p:sp>
      <p:cxnSp>
        <p:nvCxnSpPr>
          <p:cNvPr id="45" name="Straight Arrow Connector 44">
            <a:extLst>
              <a:ext uri="{FF2B5EF4-FFF2-40B4-BE49-F238E27FC236}">
                <a16:creationId xmlns:a16="http://schemas.microsoft.com/office/drawing/2014/main" id="{7F6EBE66-536B-0F70-86D8-6E1243E42435}"/>
              </a:ext>
            </a:extLst>
          </p:cNvPr>
          <p:cNvCxnSpPr>
            <a:stCxn id="1032" idx="3"/>
            <a:endCxn id="52" idx="1"/>
          </p:cNvCxnSpPr>
          <p:nvPr/>
        </p:nvCxnSpPr>
        <p:spPr>
          <a:xfrm>
            <a:off x="5394008" y="1332494"/>
            <a:ext cx="1299180" cy="0"/>
          </a:xfrm>
          <a:prstGeom prst="straightConnector1">
            <a:avLst/>
          </a:prstGeom>
          <a:ln w="25400">
            <a:tailEnd type="triangle"/>
          </a:ln>
        </p:spPr>
        <p:style>
          <a:lnRef idx="1">
            <a:schemeClr val="accent6"/>
          </a:lnRef>
          <a:fillRef idx="0">
            <a:schemeClr val="accent6"/>
          </a:fillRef>
          <a:effectRef idx="0">
            <a:schemeClr val="accent6"/>
          </a:effectRef>
          <a:fontRef idx="minor">
            <a:schemeClr val="tx1"/>
          </a:fontRef>
        </p:style>
      </p:cxnSp>
      <p:cxnSp>
        <p:nvCxnSpPr>
          <p:cNvPr id="55" name="Straight Arrow Connector 54">
            <a:extLst>
              <a:ext uri="{FF2B5EF4-FFF2-40B4-BE49-F238E27FC236}">
                <a16:creationId xmlns:a16="http://schemas.microsoft.com/office/drawing/2014/main" id="{ED3A87BC-DDF6-7DC2-192C-902A0EF29E02}"/>
              </a:ext>
            </a:extLst>
          </p:cNvPr>
          <p:cNvCxnSpPr>
            <a:cxnSpLocks/>
            <a:stCxn id="10" idx="3"/>
            <a:endCxn id="51" idx="1"/>
          </p:cNvCxnSpPr>
          <p:nvPr/>
        </p:nvCxnSpPr>
        <p:spPr>
          <a:xfrm>
            <a:off x="5394008" y="2299074"/>
            <a:ext cx="1299180" cy="0"/>
          </a:xfrm>
          <a:prstGeom prst="straightConnector1">
            <a:avLst/>
          </a:prstGeom>
          <a:ln w="25400">
            <a:tailEnd type="triangle"/>
          </a:ln>
        </p:spPr>
        <p:style>
          <a:lnRef idx="1">
            <a:schemeClr val="accent6"/>
          </a:lnRef>
          <a:fillRef idx="0">
            <a:schemeClr val="accent6"/>
          </a:fillRef>
          <a:effectRef idx="0">
            <a:schemeClr val="accent6"/>
          </a:effectRef>
          <a:fontRef idx="minor">
            <a:schemeClr val="tx1"/>
          </a:fontRef>
        </p:style>
      </p:cxnSp>
      <p:cxnSp>
        <p:nvCxnSpPr>
          <p:cNvPr id="58" name="Straight Arrow Connector 57">
            <a:extLst>
              <a:ext uri="{FF2B5EF4-FFF2-40B4-BE49-F238E27FC236}">
                <a16:creationId xmlns:a16="http://schemas.microsoft.com/office/drawing/2014/main" id="{49B14453-1DA5-7278-E461-F44644C4A7DE}"/>
              </a:ext>
            </a:extLst>
          </p:cNvPr>
          <p:cNvCxnSpPr>
            <a:cxnSpLocks/>
            <a:stCxn id="11" idx="3"/>
            <a:endCxn id="43" idx="1"/>
          </p:cNvCxnSpPr>
          <p:nvPr/>
        </p:nvCxnSpPr>
        <p:spPr>
          <a:xfrm>
            <a:off x="5394008" y="3366946"/>
            <a:ext cx="1299180" cy="0"/>
          </a:xfrm>
          <a:prstGeom prst="straightConnector1">
            <a:avLst/>
          </a:prstGeom>
          <a:ln w="25400">
            <a:tailEnd type="triangle"/>
          </a:ln>
        </p:spPr>
        <p:style>
          <a:lnRef idx="1">
            <a:schemeClr val="accent6"/>
          </a:lnRef>
          <a:fillRef idx="0">
            <a:schemeClr val="accent6"/>
          </a:fillRef>
          <a:effectRef idx="0">
            <a:schemeClr val="accent6"/>
          </a:effectRef>
          <a:fontRef idx="minor">
            <a:schemeClr val="tx1"/>
          </a:fontRef>
        </p:style>
      </p:cxnSp>
      <p:cxnSp>
        <p:nvCxnSpPr>
          <p:cNvPr id="61" name="Straight Arrow Connector 60">
            <a:extLst>
              <a:ext uri="{FF2B5EF4-FFF2-40B4-BE49-F238E27FC236}">
                <a16:creationId xmlns:a16="http://schemas.microsoft.com/office/drawing/2014/main" id="{DF18AF1D-9957-0821-1D3B-1BB5E82E861F}"/>
              </a:ext>
            </a:extLst>
          </p:cNvPr>
          <p:cNvCxnSpPr>
            <a:cxnSpLocks/>
            <a:stCxn id="9" idx="3"/>
            <a:endCxn id="50" idx="1"/>
          </p:cNvCxnSpPr>
          <p:nvPr/>
        </p:nvCxnSpPr>
        <p:spPr>
          <a:xfrm>
            <a:off x="5394008" y="4347026"/>
            <a:ext cx="1299180" cy="0"/>
          </a:xfrm>
          <a:prstGeom prst="straightConnector1">
            <a:avLst/>
          </a:prstGeom>
          <a:ln w="25400">
            <a:tailEnd type="triangle"/>
          </a:ln>
        </p:spPr>
        <p:style>
          <a:lnRef idx="1">
            <a:schemeClr val="accent6"/>
          </a:lnRef>
          <a:fillRef idx="0">
            <a:schemeClr val="accent6"/>
          </a:fillRef>
          <a:effectRef idx="0">
            <a:schemeClr val="accent6"/>
          </a:effectRef>
          <a:fontRef idx="minor">
            <a:schemeClr val="tx1"/>
          </a:fontRef>
        </p:style>
      </p:cxnSp>
      <p:sp>
        <p:nvSpPr>
          <p:cNvPr id="25" name="TextBox 24">
            <a:extLst>
              <a:ext uri="{FF2B5EF4-FFF2-40B4-BE49-F238E27FC236}">
                <a16:creationId xmlns:a16="http://schemas.microsoft.com/office/drawing/2014/main" id="{B23E316A-22D1-1727-CBAB-8A43C694CDA4}"/>
              </a:ext>
            </a:extLst>
          </p:cNvPr>
          <p:cNvSpPr txBox="1"/>
          <p:nvPr/>
        </p:nvSpPr>
        <p:spPr>
          <a:xfrm>
            <a:off x="433893" y="4804946"/>
            <a:ext cx="3760470" cy="338554"/>
          </a:xfrm>
          <a:prstGeom prst="rect">
            <a:avLst/>
          </a:prstGeom>
          <a:noFill/>
        </p:spPr>
        <p:txBody>
          <a:bodyPr wrap="square">
            <a:spAutoFit/>
          </a:bodyPr>
          <a:lstStyle/>
          <a:p>
            <a:r>
              <a:rPr lang="en-US" sz="800" b="0" i="0" dirty="0">
                <a:solidFill>
                  <a:schemeClr val="bg1">
                    <a:lumMod val="50000"/>
                  </a:schemeClr>
                </a:solidFill>
                <a:effectLst/>
                <a:latin typeface="Raleway Medium" pitchFamily="2" charset="0"/>
              </a:rPr>
              <a:t>Zhang M-L, Zhou Z-H. A review on multi-label learning algorithms. IEEE Transactions on Knowledge and Data Engineering, 2014, 26(8): 1819–1837</a:t>
            </a:r>
            <a:endParaRPr lang="es-CL" sz="800" dirty="0">
              <a:solidFill>
                <a:schemeClr val="bg1">
                  <a:lumMod val="50000"/>
                </a:schemeClr>
              </a:solidFill>
              <a:latin typeface="Raleway Medium" pitchFamily="2" charset="0"/>
            </a:endParaRPr>
          </a:p>
        </p:txBody>
      </p:sp>
      <p:sp>
        <p:nvSpPr>
          <p:cNvPr id="32" name="TextBox 31">
            <a:extLst>
              <a:ext uri="{FF2B5EF4-FFF2-40B4-BE49-F238E27FC236}">
                <a16:creationId xmlns:a16="http://schemas.microsoft.com/office/drawing/2014/main" id="{E1AC22A7-90CB-9973-6404-93C919FBBE1F}"/>
              </a:ext>
            </a:extLst>
          </p:cNvPr>
          <p:cNvSpPr txBox="1"/>
          <p:nvPr/>
        </p:nvSpPr>
        <p:spPr>
          <a:xfrm>
            <a:off x="8717200" y="4784999"/>
            <a:ext cx="311304" cy="246221"/>
          </a:xfrm>
          <a:prstGeom prst="rect">
            <a:avLst/>
          </a:prstGeom>
          <a:noFill/>
        </p:spPr>
        <p:txBody>
          <a:bodyPr wrap="none" rtlCol="0">
            <a:spAutoFit/>
          </a:bodyPr>
          <a:lstStyle/>
          <a:p>
            <a:r>
              <a:rPr lang="en-US" sz="1000" dirty="0">
                <a:latin typeface="Raleway Medium" pitchFamily="2" charset="0"/>
              </a:rPr>
              <a:t>21</a:t>
            </a:r>
            <a:endParaRPr lang="es-CL" sz="1000" dirty="0">
              <a:latin typeface="Raleway Medium" pitchFamily="2" charset="0"/>
            </a:endParaRPr>
          </a:p>
        </p:txBody>
      </p:sp>
    </p:spTree>
    <p:extLst>
      <p:ext uri="{BB962C8B-B14F-4D97-AF65-F5344CB8AC3E}">
        <p14:creationId xmlns:p14="http://schemas.microsoft.com/office/powerpoint/2010/main" val="179375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par>
                                <p:cTn id="8" presetID="22" presetClass="entr" presetSubtype="8"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left)">
                                      <p:cBhvr>
                                        <p:cTn id="10" dur="500"/>
                                        <p:tgtEl>
                                          <p:spTgt spid="28"/>
                                        </p:tgtEl>
                                      </p:cBhvr>
                                    </p:animEffect>
                                  </p:childTnLst>
                                </p:cTn>
                              </p:par>
                              <p:par>
                                <p:cTn id="11" presetID="22" presetClass="entr" presetSubtype="8"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left)">
                                      <p:cBhvr>
                                        <p:cTn id="13" dur="500"/>
                                        <p:tgtEl>
                                          <p:spTgt spid="26"/>
                                        </p:tgtEl>
                                      </p:cBhvr>
                                    </p:animEffect>
                                  </p:childTnLst>
                                </p:cTn>
                              </p:par>
                              <p:par>
                                <p:cTn id="14" presetID="22" presetClass="entr" presetSubtype="8"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left)">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wipe(left)">
                                      <p:cBhvr>
                                        <p:cTn id="21" dur="500"/>
                                        <p:tgtEl>
                                          <p:spTgt spid="45"/>
                                        </p:tgtEl>
                                      </p:cBhvr>
                                    </p:animEffect>
                                  </p:childTnLst>
                                </p:cTn>
                              </p:par>
                              <p:par>
                                <p:cTn id="22" presetID="22" presetClass="entr" presetSubtype="8" fill="hold" nodeType="withEffect">
                                  <p:stCondLst>
                                    <p:cond delay="0"/>
                                  </p:stCondLst>
                                  <p:childTnLst>
                                    <p:set>
                                      <p:cBhvr>
                                        <p:cTn id="23" dur="1" fill="hold">
                                          <p:stCondLst>
                                            <p:cond delay="0"/>
                                          </p:stCondLst>
                                        </p:cTn>
                                        <p:tgtEl>
                                          <p:spTgt spid="55"/>
                                        </p:tgtEl>
                                        <p:attrNameLst>
                                          <p:attrName>style.visibility</p:attrName>
                                        </p:attrNameLst>
                                      </p:cBhvr>
                                      <p:to>
                                        <p:strVal val="visible"/>
                                      </p:to>
                                    </p:set>
                                    <p:animEffect transition="in" filter="wipe(left)">
                                      <p:cBhvr>
                                        <p:cTn id="24" dur="500"/>
                                        <p:tgtEl>
                                          <p:spTgt spid="55"/>
                                        </p:tgtEl>
                                      </p:cBhvr>
                                    </p:animEffect>
                                  </p:childTnLst>
                                </p:cTn>
                              </p:par>
                              <p:par>
                                <p:cTn id="25" presetID="22" presetClass="entr" presetSubtype="8"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wipe(left)">
                                      <p:cBhvr>
                                        <p:cTn id="27" dur="500"/>
                                        <p:tgtEl>
                                          <p:spTgt spid="58"/>
                                        </p:tgtEl>
                                      </p:cBhvr>
                                    </p:animEffect>
                                  </p:childTnLst>
                                </p:cTn>
                              </p:par>
                              <p:par>
                                <p:cTn id="28" presetID="22" presetClass="entr" presetSubtype="8" fill="hold" nodeType="with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wipe(left)">
                                      <p:cBhvr>
                                        <p:cTn id="30" dur="500"/>
                                        <p:tgtEl>
                                          <p:spTgt spid="61"/>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wipe(left)">
                                      <p:cBhvr>
                                        <p:cTn id="33" dur="500"/>
                                        <p:tgtEl>
                                          <p:spTgt spid="50"/>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wipe(left)">
                                      <p:cBhvr>
                                        <p:cTn id="36" dur="500"/>
                                        <p:tgtEl>
                                          <p:spTgt spid="43"/>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wipe(left)">
                                      <p:cBhvr>
                                        <p:cTn id="39" dur="500"/>
                                        <p:tgtEl>
                                          <p:spTgt spid="51"/>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wipe(left)">
                                      <p:cBhvr>
                                        <p:cTn id="4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50" grpId="0" animBg="1"/>
      <p:bldP spid="51" grpId="0" animBg="1"/>
      <p:bldP spid="5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7"/>
          <p:cNvSpPr txBox="1">
            <a:spLocks noGrp="1"/>
          </p:cNvSpPr>
          <p:nvPr>
            <p:ph type="title"/>
          </p:nvPr>
        </p:nvSpPr>
        <p:spPr>
          <a:prstGeom prst="rect">
            <a:avLst/>
          </a:prstGeom>
        </p:spPr>
        <p:txBody>
          <a:bodyPr spcFirstLastPara="1" wrap="square" lIns="91425" tIns="91425" rIns="91425" bIns="91425" anchor="t" anchorCtr="0">
            <a:noAutofit/>
          </a:bodyPr>
          <a:lstStyle/>
          <a:p>
            <a:pPr algn="l"/>
            <a:r>
              <a:rPr lang="en" sz="1400" dirty="0"/>
              <a:t>3. </a:t>
            </a:r>
            <a:r>
              <a:rPr lang="es-ES" sz="1400" dirty="0"/>
              <a:t>TÉCNICAS PARA MLC</a:t>
            </a:r>
            <a:br>
              <a:rPr lang="es-ES" sz="1400" dirty="0"/>
            </a:br>
            <a:r>
              <a:rPr lang="es-CL" sz="1800" dirty="0">
                <a:solidFill>
                  <a:schemeClr val="accent3"/>
                </a:solidFill>
              </a:rPr>
              <a:t>MÉTODOS ONE-VS-ALL (OVA)</a:t>
            </a:r>
            <a:br>
              <a:rPr lang="es-CL" sz="1800" dirty="0">
                <a:solidFill>
                  <a:schemeClr val="accent3"/>
                </a:solidFill>
              </a:rPr>
            </a:br>
            <a:r>
              <a:rPr lang="es-CL" sz="1800" dirty="0">
                <a:solidFill>
                  <a:schemeClr val="accent6"/>
                </a:solidFill>
              </a:rPr>
              <a:t>CLASSIFIER CHAIN</a:t>
            </a:r>
            <a:endParaRPr lang="es-CL" sz="1400" dirty="0">
              <a:solidFill>
                <a:schemeClr val="accent6"/>
              </a:solidFill>
            </a:endParaRPr>
          </a:p>
        </p:txBody>
      </p:sp>
      <p:pic>
        <p:nvPicPr>
          <p:cNvPr id="1032" name="Picture 8" descr="Factory machine - Free industry icons">
            <a:extLst>
              <a:ext uri="{FF2B5EF4-FFF2-40B4-BE49-F238E27FC236}">
                <a16:creationId xmlns:a16="http://schemas.microsoft.com/office/drawing/2014/main" id="{AEB568F9-8AB2-5531-63F1-E80AAC8693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278" y="1079129"/>
            <a:ext cx="506730" cy="5067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Factory machine - Free industry icons">
            <a:extLst>
              <a:ext uri="{FF2B5EF4-FFF2-40B4-BE49-F238E27FC236}">
                <a16:creationId xmlns:a16="http://schemas.microsoft.com/office/drawing/2014/main" id="{BA646DD5-3029-02A9-69AC-3CCC7A33B8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278" y="4093661"/>
            <a:ext cx="506730" cy="50673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Factory machine - Free industry icons">
            <a:extLst>
              <a:ext uri="{FF2B5EF4-FFF2-40B4-BE49-F238E27FC236}">
                <a16:creationId xmlns:a16="http://schemas.microsoft.com/office/drawing/2014/main" id="{AAA40737-F344-1C06-8385-F775719F58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278" y="2045709"/>
            <a:ext cx="506730" cy="50673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Factory machine - Free industry icons">
            <a:extLst>
              <a:ext uri="{FF2B5EF4-FFF2-40B4-BE49-F238E27FC236}">
                <a16:creationId xmlns:a16="http://schemas.microsoft.com/office/drawing/2014/main" id="{5F9D8334-00E6-DBBB-FA68-A32E139F40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278" y="3113581"/>
            <a:ext cx="506730" cy="50673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A0CAB58-295D-926A-CB82-7EDCF3B1B75D}"/>
              </a:ext>
            </a:extLst>
          </p:cNvPr>
          <p:cNvSpPr txBox="1"/>
          <p:nvPr/>
        </p:nvSpPr>
        <p:spPr>
          <a:xfrm>
            <a:off x="4753928" y="1585859"/>
            <a:ext cx="773430" cy="307777"/>
          </a:xfrm>
          <a:prstGeom prst="rect">
            <a:avLst/>
          </a:prstGeom>
          <a:noFill/>
        </p:spPr>
        <p:txBody>
          <a:bodyPr wrap="square">
            <a:spAutoFit/>
          </a:bodyPr>
          <a:lstStyle/>
          <a:p>
            <a:pPr algn="ctr"/>
            <a:r>
              <a:rPr lang="es-ES" dirty="0">
                <a:solidFill>
                  <a:schemeClr val="accent1"/>
                </a:solidFill>
                <a:latin typeface="Raleway Medium" pitchFamily="2" charset="0"/>
              </a:rPr>
              <a:t>Acción</a:t>
            </a:r>
            <a:endParaRPr lang="es-CL" dirty="0"/>
          </a:p>
        </p:txBody>
      </p:sp>
      <p:sp>
        <p:nvSpPr>
          <p:cNvPr id="14" name="TextBox 13">
            <a:extLst>
              <a:ext uri="{FF2B5EF4-FFF2-40B4-BE49-F238E27FC236}">
                <a16:creationId xmlns:a16="http://schemas.microsoft.com/office/drawing/2014/main" id="{6F1DDC73-DA16-6651-DECA-BC13B331E7C3}"/>
              </a:ext>
            </a:extLst>
          </p:cNvPr>
          <p:cNvSpPr txBox="1"/>
          <p:nvPr/>
        </p:nvSpPr>
        <p:spPr>
          <a:xfrm>
            <a:off x="4668203" y="2552439"/>
            <a:ext cx="944880" cy="307777"/>
          </a:xfrm>
          <a:prstGeom prst="rect">
            <a:avLst/>
          </a:prstGeom>
          <a:noFill/>
        </p:spPr>
        <p:txBody>
          <a:bodyPr wrap="square">
            <a:spAutoFit/>
          </a:bodyPr>
          <a:lstStyle/>
          <a:p>
            <a:pPr algn="ctr"/>
            <a:r>
              <a:rPr lang="es-ES" dirty="0">
                <a:solidFill>
                  <a:schemeClr val="accent1"/>
                </a:solidFill>
                <a:latin typeface="Raleway Medium" pitchFamily="2" charset="0"/>
              </a:rPr>
              <a:t>Comedia</a:t>
            </a:r>
            <a:endParaRPr lang="es-CL" dirty="0"/>
          </a:p>
        </p:txBody>
      </p:sp>
      <p:sp>
        <p:nvSpPr>
          <p:cNvPr id="15" name="TextBox 14">
            <a:extLst>
              <a:ext uri="{FF2B5EF4-FFF2-40B4-BE49-F238E27FC236}">
                <a16:creationId xmlns:a16="http://schemas.microsoft.com/office/drawing/2014/main" id="{6D6F1C15-B85C-7315-97C6-6BAFB522BE5F}"/>
              </a:ext>
            </a:extLst>
          </p:cNvPr>
          <p:cNvSpPr txBox="1"/>
          <p:nvPr/>
        </p:nvSpPr>
        <p:spPr>
          <a:xfrm>
            <a:off x="4668203" y="3621471"/>
            <a:ext cx="944880" cy="307777"/>
          </a:xfrm>
          <a:prstGeom prst="rect">
            <a:avLst/>
          </a:prstGeom>
          <a:noFill/>
        </p:spPr>
        <p:txBody>
          <a:bodyPr wrap="square">
            <a:spAutoFit/>
          </a:bodyPr>
          <a:lstStyle/>
          <a:p>
            <a:pPr algn="ctr"/>
            <a:r>
              <a:rPr lang="es-ES" dirty="0">
                <a:solidFill>
                  <a:schemeClr val="accent1"/>
                </a:solidFill>
                <a:latin typeface="Raleway Medium" pitchFamily="2" charset="0"/>
              </a:rPr>
              <a:t>Drama</a:t>
            </a:r>
            <a:endParaRPr lang="es-CL" dirty="0"/>
          </a:p>
        </p:txBody>
      </p:sp>
      <p:sp>
        <p:nvSpPr>
          <p:cNvPr id="16" name="TextBox 15">
            <a:extLst>
              <a:ext uri="{FF2B5EF4-FFF2-40B4-BE49-F238E27FC236}">
                <a16:creationId xmlns:a16="http://schemas.microsoft.com/office/drawing/2014/main" id="{E9805840-5719-B7D8-F6E3-ACCBC1E12CF9}"/>
              </a:ext>
            </a:extLst>
          </p:cNvPr>
          <p:cNvSpPr txBox="1"/>
          <p:nvPr/>
        </p:nvSpPr>
        <p:spPr>
          <a:xfrm>
            <a:off x="4572000" y="4576331"/>
            <a:ext cx="1137285" cy="307777"/>
          </a:xfrm>
          <a:prstGeom prst="rect">
            <a:avLst/>
          </a:prstGeom>
          <a:noFill/>
        </p:spPr>
        <p:txBody>
          <a:bodyPr wrap="square">
            <a:spAutoFit/>
          </a:bodyPr>
          <a:lstStyle/>
          <a:p>
            <a:pPr algn="ctr"/>
            <a:r>
              <a:rPr lang="es-ES" dirty="0">
                <a:solidFill>
                  <a:schemeClr val="accent1"/>
                </a:solidFill>
                <a:latin typeface="Raleway Medium" pitchFamily="2" charset="0"/>
              </a:rPr>
              <a:t>Animación</a:t>
            </a:r>
            <a:endParaRPr lang="es-CL" dirty="0"/>
          </a:p>
        </p:txBody>
      </p:sp>
      <p:pic>
        <p:nvPicPr>
          <p:cNvPr id="1034" name="Picture 10" descr="Elvis (2022) - Filmaffinity">
            <a:extLst>
              <a:ext uri="{FF2B5EF4-FFF2-40B4-BE49-F238E27FC236}">
                <a16:creationId xmlns:a16="http://schemas.microsoft.com/office/drawing/2014/main" id="{7FF216B5-E155-660E-232D-3941BE87FA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4940" y="1824738"/>
            <a:ext cx="1314509" cy="1971763"/>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Connector: Curved 21">
            <a:extLst>
              <a:ext uri="{FF2B5EF4-FFF2-40B4-BE49-F238E27FC236}">
                <a16:creationId xmlns:a16="http://schemas.microsoft.com/office/drawing/2014/main" id="{52D70297-9928-4DA9-ADA3-CDE0B9248354}"/>
              </a:ext>
            </a:extLst>
          </p:cNvPr>
          <p:cNvCxnSpPr>
            <a:stCxn id="1034" idx="3"/>
            <a:endCxn id="1032" idx="1"/>
          </p:cNvCxnSpPr>
          <p:nvPr/>
        </p:nvCxnSpPr>
        <p:spPr>
          <a:xfrm flipV="1">
            <a:off x="2739449" y="1332494"/>
            <a:ext cx="2147829" cy="147812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480C6AA9-CCA5-1F3A-0A69-5CA862DE146A}"/>
              </a:ext>
            </a:extLst>
          </p:cNvPr>
          <p:cNvCxnSpPr>
            <a:stCxn id="1034" idx="3"/>
            <a:endCxn id="10" idx="1"/>
          </p:cNvCxnSpPr>
          <p:nvPr/>
        </p:nvCxnSpPr>
        <p:spPr>
          <a:xfrm flipV="1">
            <a:off x="2739449" y="2299074"/>
            <a:ext cx="2147829" cy="51154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FA50FC1D-DCE4-AEFE-3397-AF1FA84224E0}"/>
              </a:ext>
            </a:extLst>
          </p:cNvPr>
          <p:cNvCxnSpPr>
            <a:stCxn id="1034" idx="3"/>
            <a:endCxn id="11" idx="1"/>
          </p:cNvCxnSpPr>
          <p:nvPr/>
        </p:nvCxnSpPr>
        <p:spPr>
          <a:xfrm>
            <a:off x="2739449" y="2810620"/>
            <a:ext cx="2147829" cy="55632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0" name="Connector: Curved 29">
            <a:extLst>
              <a:ext uri="{FF2B5EF4-FFF2-40B4-BE49-F238E27FC236}">
                <a16:creationId xmlns:a16="http://schemas.microsoft.com/office/drawing/2014/main" id="{CCFECFC2-1679-5EFC-1EEA-8A6AF1437529}"/>
              </a:ext>
            </a:extLst>
          </p:cNvPr>
          <p:cNvCxnSpPr>
            <a:stCxn id="1034" idx="3"/>
            <a:endCxn id="9" idx="1"/>
          </p:cNvCxnSpPr>
          <p:nvPr/>
        </p:nvCxnSpPr>
        <p:spPr>
          <a:xfrm>
            <a:off x="2739449" y="2810620"/>
            <a:ext cx="2147829" cy="1536406"/>
          </a:xfrm>
          <a:prstGeom prst="curvedConnector3">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3311BCD2-7660-A435-2879-628E640FF4FB}"/>
              </a:ext>
            </a:extLst>
          </p:cNvPr>
          <p:cNvSpPr/>
          <p:nvPr/>
        </p:nvSpPr>
        <p:spPr>
          <a:xfrm>
            <a:off x="6693188" y="3240263"/>
            <a:ext cx="617161" cy="253365"/>
          </a:xfrm>
          <a:prstGeom prst="rect">
            <a:avLst/>
          </a:prstGeom>
          <a:solidFill>
            <a:srgbClr val="D8F2DB">
              <a:alpha val="50000"/>
            </a:srgbClr>
          </a:solidFill>
          <a:ln>
            <a:solidFill>
              <a:srgbClr val="00B050"/>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1</a:t>
            </a:r>
            <a:endParaRPr lang="es-CL" dirty="0">
              <a:solidFill>
                <a:schemeClr val="tx1"/>
              </a:solidFill>
            </a:endParaRPr>
          </a:p>
        </p:txBody>
      </p:sp>
      <p:sp>
        <p:nvSpPr>
          <p:cNvPr id="50" name="Rectangle 49">
            <a:extLst>
              <a:ext uri="{FF2B5EF4-FFF2-40B4-BE49-F238E27FC236}">
                <a16:creationId xmlns:a16="http://schemas.microsoft.com/office/drawing/2014/main" id="{0B542B26-4603-388F-EA46-9CAB43C76742}"/>
              </a:ext>
            </a:extLst>
          </p:cNvPr>
          <p:cNvSpPr/>
          <p:nvPr/>
        </p:nvSpPr>
        <p:spPr>
          <a:xfrm>
            <a:off x="6693188" y="4220343"/>
            <a:ext cx="617161" cy="253365"/>
          </a:xfrm>
          <a:prstGeom prst="rect">
            <a:avLst/>
          </a:prstGeom>
          <a:solidFill>
            <a:srgbClr val="C00000">
              <a:alpha val="50000"/>
            </a:srgbClr>
          </a:solidFill>
          <a:ln>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0</a:t>
            </a:r>
            <a:endParaRPr lang="es-CL" dirty="0">
              <a:solidFill>
                <a:schemeClr val="tx1"/>
              </a:solidFill>
            </a:endParaRPr>
          </a:p>
        </p:txBody>
      </p:sp>
      <p:sp>
        <p:nvSpPr>
          <p:cNvPr id="51" name="Rectangle 50">
            <a:extLst>
              <a:ext uri="{FF2B5EF4-FFF2-40B4-BE49-F238E27FC236}">
                <a16:creationId xmlns:a16="http://schemas.microsoft.com/office/drawing/2014/main" id="{E6C72E47-2E05-C896-7CE0-A23F6CB2E0CC}"/>
              </a:ext>
            </a:extLst>
          </p:cNvPr>
          <p:cNvSpPr/>
          <p:nvPr/>
        </p:nvSpPr>
        <p:spPr>
          <a:xfrm>
            <a:off x="6693188" y="2172391"/>
            <a:ext cx="617161" cy="253365"/>
          </a:xfrm>
          <a:prstGeom prst="rect">
            <a:avLst/>
          </a:prstGeom>
          <a:solidFill>
            <a:srgbClr val="C00000">
              <a:alpha val="50000"/>
            </a:srgbClr>
          </a:solidFill>
          <a:ln>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0</a:t>
            </a:r>
            <a:endParaRPr lang="es-CL" dirty="0">
              <a:solidFill>
                <a:schemeClr val="tx1"/>
              </a:solidFill>
            </a:endParaRPr>
          </a:p>
        </p:txBody>
      </p:sp>
      <p:sp>
        <p:nvSpPr>
          <p:cNvPr id="52" name="Rectangle 51">
            <a:extLst>
              <a:ext uri="{FF2B5EF4-FFF2-40B4-BE49-F238E27FC236}">
                <a16:creationId xmlns:a16="http://schemas.microsoft.com/office/drawing/2014/main" id="{A03BA0D7-56A9-F8D1-F508-2250988904BC}"/>
              </a:ext>
            </a:extLst>
          </p:cNvPr>
          <p:cNvSpPr/>
          <p:nvPr/>
        </p:nvSpPr>
        <p:spPr>
          <a:xfrm>
            <a:off x="6693188" y="1205811"/>
            <a:ext cx="617161" cy="253365"/>
          </a:xfrm>
          <a:prstGeom prst="rect">
            <a:avLst/>
          </a:prstGeom>
          <a:solidFill>
            <a:srgbClr val="C00000">
              <a:alpha val="50000"/>
            </a:srgbClr>
          </a:solidFill>
          <a:ln>
            <a:solidFill>
              <a:srgbClr val="C00000"/>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0</a:t>
            </a:r>
            <a:endParaRPr lang="es-CL" dirty="0">
              <a:solidFill>
                <a:schemeClr val="tx1"/>
              </a:solidFill>
            </a:endParaRPr>
          </a:p>
        </p:txBody>
      </p:sp>
      <p:cxnSp>
        <p:nvCxnSpPr>
          <p:cNvPr id="45" name="Straight Arrow Connector 44">
            <a:extLst>
              <a:ext uri="{FF2B5EF4-FFF2-40B4-BE49-F238E27FC236}">
                <a16:creationId xmlns:a16="http://schemas.microsoft.com/office/drawing/2014/main" id="{7F6EBE66-536B-0F70-86D8-6E1243E42435}"/>
              </a:ext>
            </a:extLst>
          </p:cNvPr>
          <p:cNvCxnSpPr>
            <a:stCxn id="1032" idx="3"/>
            <a:endCxn id="52" idx="1"/>
          </p:cNvCxnSpPr>
          <p:nvPr/>
        </p:nvCxnSpPr>
        <p:spPr>
          <a:xfrm>
            <a:off x="5394008" y="1332494"/>
            <a:ext cx="1299180" cy="0"/>
          </a:xfrm>
          <a:prstGeom prst="straightConnector1">
            <a:avLst/>
          </a:prstGeom>
          <a:ln w="25400">
            <a:tailEnd type="triangle"/>
          </a:ln>
        </p:spPr>
        <p:style>
          <a:lnRef idx="1">
            <a:schemeClr val="accent6"/>
          </a:lnRef>
          <a:fillRef idx="0">
            <a:schemeClr val="accent6"/>
          </a:fillRef>
          <a:effectRef idx="0">
            <a:schemeClr val="accent6"/>
          </a:effectRef>
          <a:fontRef idx="minor">
            <a:schemeClr val="tx1"/>
          </a:fontRef>
        </p:style>
      </p:cxnSp>
      <p:cxnSp>
        <p:nvCxnSpPr>
          <p:cNvPr id="55" name="Straight Arrow Connector 54">
            <a:extLst>
              <a:ext uri="{FF2B5EF4-FFF2-40B4-BE49-F238E27FC236}">
                <a16:creationId xmlns:a16="http://schemas.microsoft.com/office/drawing/2014/main" id="{ED3A87BC-DDF6-7DC2-192C-902A0EF29E02}"/>
              </a:ext>
            </a:extLst>
          </p:cNvPr>
          <p:cNvCxnSpPr>
            <a:cxnSpLocks/>
            <a:stCxn id="10" idx="3"/>
            <a:endCxn id="51" idx="1"/>
          </p:cNvCxnSpPr>
          <p:nvPr/>
        </p:nvCxnSpPr>
        <p:spPr>
          <a:xfrm>
            <a:off x="5394008" y="2299074"/>
            <a:ext cx="1299180" cy="0"/>
          </a:xfrm>
          <a:prstGeom prst="straightConnector1">
            <a:avLst/>
          </a:prstGeom>
          <a:ln w="25400">
            <a:tailEnd type="triangle"/>
          </a:ln>
        </p:spPr>
        <p:style>
          <a:lnRef idx="1">
            <a:schemeClr val="accent6"/>
          </a:lnRef>
          <a:fillRef idx="0">
            <a:schemeClr val="accent6"/>
          </a:fillRef>
          <a:effectRef idx="0">
            <a:schemeClr val="accent6"/>
          </a:effectRef>
          <a:fontRef idx="minor">
            <a:schemeClr val="tx1"/>
          </a:fontRef>
        </p:style>
      </p:cxnSp>
      <p:cxnSp>
        <p:nvCxnSpPr>
          <p:cNvPr id="58" name="Straight Arrow Connector 57">
            <a:extLst>
              <a:ext uri="{FF2B5EF4-FFF2-40B4-BE49-F238E27FC236}">
                <a16:creationId xmlns:a16="http://schemas.microsoft.com/office/drawing/2014/main" id="{49B14453-1DA5-7278-E461-F44644C4A7DE}"/>
              </a:ext>
            </a:extLst>
          </p:cNvPr>
          <p:cNvCxnSpPr>
            <a:cxnSpLocks/>
            <a:stCxn id="11" idx="3"/>
            <a:endCxn id="43" idx="1"/>
          </p:cNvCxnSpPr>
          <p:nvPr/>
        </p:nvCxnSpPr>
        <p:spPr>
          <a:xfrm>
            <a:off x="5394008" y="3366946"/>
            <a:ext cx="1299180" cy="0"/>
          </a:xfrm>
          <a:prstGeom prst="straightConnector1">
            <a:avLst/>
          </a:prstGeom>
          <a:ln w="25400">
            <a:tailEnd type="triangle"/>
          </a:ln>
        </p:spPr>
        <p:style>
          <a:lnRef idx="1">
            <a:schemeClr val="accent6"/>
          </a:lnRef>
          <a:fillRef idx="0">
            <a:schemeClr val="accent6"/>
          </a:fillRef>
          <a:effectRef idx="0">
            <a:schemeClr val="accent6"/>
          </a:effectRef>
          <a:fontRef idx="minor">
            <a:schemeClr val="tx1"/>
          </a:fontRef>
        </p:style>
      </p:cxnSp>
      <p:cxnSp>
        <p:nvCxnSpPr>
          <p:cNvPr id="61" name="Straight Arrow Connector 60">
            <a:extLst>
              <a:ext uri="{FF2B5EF4-FFF2-40B4-BE49-F238E27FC236}">
                <a16:creationId xmlns:a16="http://schemas.microsoft.com/office/drawing/2014/main" id="{DF18AF1D-9957-0821-1D3B-1BB5E82E861F}"/>
              </a:ext>
            </a:extLst>
          </p:cNvPr>
          <p:cNvCxnSpPr>
            <a:cxnSpLocks/>
            <a:stCxn id="9" idx="3"/>
            <a:endCxn id="50" idx="1"/>
          </p:cNvCxnSpPr>
          <p:nvPr/>
        </p:nvCxnSpPr>
        <p:spPr>
          <a:xfrm>
            <a:off x="5394008" y="4347026"/>
            <a:ext cx="1299180" cy="0"/>
          </a:xfrm>
          <a:prstGeom prst="straightConnector1">
            <a:avLst/>
          </a:prstGeom>
          <a:ln w="25400">
            <a:tailEnd type="triangle"/>
          </a:ln>
        </p:spPr>
        <p:style>
          <a:lnRef idx="1">
            <a:schemeClr val="accent6"/>
          </a:lnRef>
          <a:fillRef idx="0">
            <a:schemeClr val="accent6"/>
          </a:fillRef>
          <a:effectRef idx="0">
            <a:schemeClr val="accent6"/>
          </a:effectRef>
          <a:fontRef idx="minor">
            <a:schemeClr val="tx1"/>
          </a:fontRef>
        </p:style>
      </p:cxnSp>
      <p:cxnSp>
        <p:nvCxnSpPr>
          <p:cNvPr id="5" name="Connector: Curved 4">
            <a:extLst>
              <a:ext uri="{FF2B5EF4-FFF2-40B4-BE49-F238E27FC236}">
                <a16:creationId xmlns:a16="http://schemas.microsoft.com/office/drawing/2014/main" id="{633FB83F-0DAA-AA53-48E7-170831E968C9}"/>
              </a:ext>
            </a:extLst>
          </p:cNvPr>
          <p:cNvCxnSpPr>
            <a:stCxn id="1032" idx="3"/>
            <a:endCxn id="10" idx="1"/>
          </p:cNvCxnSpPr>
          <p:nvPr/>
        </p:nvCxnSpPr>
        <p:spPr>
          <a:xfrm flipH="1">
            <a:off x="4887278" y="1332494"/>
            <a:ext cx="506730" cy="966580"/>
          </a:xfrm>
          <a:prstGeom prst="curvedConnector5">
            <a:avLst>
              <a:gd name="adj1" fmla="val -61654"/>
              <a:gd name="adj2" fmla="val 59460"/>
              <a:gd name="adj3" fmla="val 145113"/>
            </a:avLst>
          </a:prstGeom>
          <a:ln w="25400">
            <a:tailEnd type="triangle"/>
          </a:ln>
        </p:spPr>
        <p:style>
          <a:lnRef idx="1">
            <a:schemeClr val="accent3"/>
          </a:lnRef>
          <a:fillRef idx="0">
            <a:schemeClr val="accent3"/>
          </a:fillRef>
          <a:effectRef idx="0">
            <a:schemeClr val="accent3"/>
          </a:effectRef>
          <a:fontRef idx="minor">
            <a:schemeClr val="tx1"/>
          </a:fontRef>
        </p:style>
      </p:cxnSp>
      <p:cxnSp>
        <p:nvCxnSpPr>
          <p:cNvPr id="31" name="Connector: Curved 30">
            <a:extLst>
              <a:ext uri="{FF2B5EF4-FFF2-40B4-BE49-F238E27FC236}">
                <a16:creationId xmlns:a16="http://schemas.microsoft.com/office/drawing/2014/main" id="{92276358-7E9B-F5F0-2468-C49383223492}"/>
              </a:ext>
            </a:extLst>
          </p:cNvPr>
          <p:cNvCxnSpPr>
            <a:cxnSpLocks/>
            <a:stCxn id="10" idx="3"/>
            <a:endCxn id="11" idx="1"/>
          </p:cNvCxnSpPr>
          <p:nvPr/>
        </p:nvCxnSpPr>
        <p:spPr>
          <a:xfrm flipH="1">
            <a:off x="4887278" y="2299074"/>
            <a:ext cx="506730" cy="1067872"/>
          </a:xfrm>
          <a:prstGeom prst="curvedConnector5">
            <a:avLst>
              <a:gd name="adj1" fmla="val -63158"/>
              <a:gd name="adj2" fmla="val 59276"/>
              <a:gd name="adj3" fmla="val 140602"/>
            </a:avLst>
          </a:prstGeom>
          <a:ln w="25400">
            <a:tailEnd type="triangle"/>
          </a:ln>
        </p:spPr>
        <p:style>
          <a:lnRef idx="1">
            <a:schemeClr val="accent3"/>
          </a:lnRef>
          <a:fillRef idx="0">
            <a:schemeClr val="accent3"/>
          </a:fillRef>
          <a:effectRef idx="0">
            <a:schemeClr val="accent3"/>
          </a:effectRef>
          <a:fontRef idx="minor">
            <a:schemeClr val="tx1"/>
          </a:fontRef>
        </p:style>
      </p:cxnSp>
      <p:cxnSp>
        <p:nvCxnSpPr>
          <p:cNvPr id="37" name="Connector: Curved 36">
            <a:extLst>
              <a:ext uri="{FF2B5EF4-FFF2-40B4-BE49-F238E27FC236}">
                <a16:creationId xmlns:a16="http://schemas.microsoft.com/office/drawing/2014/main" id="{C8C2E191-30DB-CE2F-CC7A-174879C3D706}"/>
              </a:ext>
            </a:extLst>
          </p:cNvPr>
          <p:cNvCxnSpPr>
            <a:cxnSpLocks/>
            <a:stCxn id="11" idx="3"/>
            <a:endCxn id="9" idx="1"/>
          </p:cNvCxnSpPr>
          <p:nvPr/>
        </p:nvCxnSpPr>
        <p:spPr>
          <a:xfrm flipH="1">
            <a:off x="4887278" y="3366946"/>
            <a:ext cx="506730" cy="980080"/>
          </a:xfrm>
          <a:prstGeom prst="curvedConnector5">
            <a:avLst>
              <a:gd name="adj1" fmla="val -49624"/>
              <a:gd name="adj2" fmla="val 63217"/>
              <a:gd name="adj3" fmla="val 145113"/>
            </a:avLst>
          </a:prstGeom>
          <a:ln w="25400">
            <a:tailEnd type="triangle"/>
          </a:ln>
        </p:spPr>
        <p:style>
          <a:lnRef idx="1">
            <a:schemeClr val="accent3"/>
          </a:lnRef>
          <a:fillRef idx="0">
            <a:schemeClr val="accent3"/>
          </a:fillRef>
          <a:effectRef idx="0">
            <a:schemeClr val="accent3"/>
          </a:effectRef>
          <a:fontRef idx="minor">
            <a:schemeClr val="tx1"/>
          </a:fontRef>
        </p:style>
      </p:cxnSp>
      <p:sp>
        <p:nvSpPr>
          <p:cNvPr id="32" name="TextBox 31">
            <a:extLst>
              <a:ext uri="{FF2B5EF4-FFF2-40B4-BE49-F238E27FC236}">
                <a16:creationId xmlns:a16="http://schemas.microsoft.com/office/drawing/2014/main" id="{1F8010B9-1B6C-3400-12D5-93AE5D181739}"/>
              </a:ext>
            </a:extLst>
          </p:cNvPr>
          <p:cNvSpPr txBox="1"/>
          <p:nvPr/>
        </p:nvSpPr>
        <p:spPr>
          <a:xfrm>
            <a:off x="433893" y="4804946"/>
            <a:ext cx="3760470" cy="338554"/>
          </a:xfrm>
          <a:prstGeom prst="rect">
            <a:avLst/>
          </a:prstGeom>
          <a:noFill/>
        </p:spPr>
        <p:txBody>
          <a:bodyPr wrap="square">
            <a:spAutoFit/>
          </a:bodyPr>
          <a:lstStyle/>
          <a:p>
            <a:r>
              <a:rPr lang="en-US" sz="800" b="0" i="0" dirty="0">
                <a:solidFill>
                  <a:schemeClr val="bg1">
                    <a:lumMod val="50000"/>
                  </a:schemeClr>
                </a:solidFill>
                <a:effectLst/>
                <a:latin typeface="Raleway Medium" pitchFamily="2" charset="0"/>
              </a:rPr>
              <a:t>Zhang M-L, Zhou Z-H. A review on multi-label learning algorithms. IEEE Transactions on Knowledge and Data Engineering, 2014, 26(8): 1819–1837</a:t>
            </a:r>
            <a:endParaRPr lang="es-CL" sz="800" dirty="0">
              <a:solidFill>
                <a:schemeClr val="bg1">
                  <a:lumMod val="50000"/>
                </a:schemeClr>
              </a:solidFill>
              <a:latin typeface="Raleway Medium" pitchFamily="2" charset="0"/>
            </a:endParaRPr>
          </a:p>
        </p:txBody>
      </p:sp>
      <p:sp>
        <p:nvSpPr>
          <p:cNvPr id="33" name="TextBox 32">
            <a:extLst>
              <a:ext uri="{FF2B5EF4-FFF2-40B4-BE49-F238E27FC236}">
                <a16:creationId xmlns:a16="http://schemas.microsoft.com/office/drawing/2014/main" id="{3F670535-34B5-BDD9-D2C5-9CD79F2F1673}"/>
              </a:ext>
            </a:extLst>
          </p:cNvPr>
          <p:cNvSpPr txBox="1"/>
          <p:nvPr/>
        </p:nvSpPr>
        <p:spPr>
          <a:xfrm>
            <a:off x="8717200" y="4784999"/>
            <a:ext cx="322524" cy="246221"/>
          </a:xfrm>
          <a:prstGeom prst="rect">
            <a:avLst/>
          </a:prstGeom>
          <a:noFill/>
        </p:spPr>
        <p:txBody>
          <a:bodyPr wrap="none" rtlCol="0">
            <a:spAutoFit/>
          </a:bodyPr>
          <a:lstStyle/>
          <a:p>
            <a:r>
              <a:rPr lang="en-US" sz="1000" dirty="0">
                <a:latin typeface="Raleway Medium" pitchFamily="2" charset="0"/>
              </a:rPr>
              <a:t>22</a:t>
            </a:r>
            <a:endParaRPr lang="es-CL" sz="1000" dirty="0">
              <a:latin typeface="Raleway Medium" pitchFamily="2" charset="0"/>
            </a:endParaRPr>
          </a:p>
        </p:txBody>
      </p:sp>
    </p:spTree>
    <p:extLst>
      <p:ext uri="{BB962C8B-B14F-4D97-AF65-F5344CB8AC3E}">
        <p14:creationId xmlns:p14="http://schemas.microsoft.com/office/powerpoint/2010/main" val="405579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par>
                                <p:cTn id="8" presetID="22" presetClass="entr" presetSubtype="8"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left)">
                                      <p:cBhvr>
                                        <p:cTn id="10" dur="500"/>
                                        <p:tgtEl>
                                          <p:spTgt spid="28"/>
                                        </p:tgtEl>
                                      </p:cBhvr>
                                    </p:animEffect>
                                  </p:childTnLst>
                                </p:cTn>
                              </p:par>
                              <p:par>
                                <p:cTn id="11" presetID="22" presetClass="entr" presetSubtype="8"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wipe(left)">
                                      <p:cBhvr>
                                        <p:cTn id="13" dur="500"/>
                                        <p:tgtEl>
                                          <p:spTgt spid="26"/>
                                        </p:tgtEl>
                                      </p:cBhvr>
                                    </p:animEffect>
                                  </p:childTnLst>
                                </p:cTn>
                              </p:par>
                              <p:par>
                                <p:cTn id="14" presetID="22" presetClass="entr" presetSubtype="8"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left)">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wipe(left)">
                                      <p:cBhvr>
                                        <p:cTn id="21" dur="500"/>
                                        <p:tgtEl>
                                          <p:spTgt spid="4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fade">
                                      <p:cBhvr>
                                        <p:cTn id="24" dur="500"/>
                                        <p:tgtEl>
                                          <p:spTgt spid="5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up)">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wipe(left)">
                                      <p:cBhvr>
                                        <p:cTn id="34" dur="500"/>
                                        <p:tgtEl>
                                          <p:spTgt spid="5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wipe(up)">
                                      <p:cBhvr>
                                        <p:cTn id="42" dur="5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wipe(left)">
                                      <p:cBhvr>
                                        <p:cTn id="47" dur="500"/>
                                        <p:tgtEl>
                                          <p:spTgt spid="5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wipe(up)">
                                      <p:cBhvr>
                                        <p:cTn id="55" dur="500"/>
                                        <p:tgtEl>
                                          <p:spTgt spid="3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nodeType="clickEffect">
                                  <p:stCondLst>
                                    <p:cond delay="0"/>
                                  </p:stCondLst>
                                  <p:childTnLst>
                                    <p:set>
                                      <p:cBhvr>
                                        <p:cTn id="59" dur="1" fill="hold">
                                          <p:stCondLst>
                                            <p:cond delay="0"/>
                                          </p:stCondLst>
                                        </p:cTn>
                                        <p:tgtEl>
                                          <p:spTgt spid="61"/>
                                        </p:tgtEl>
                                        <p:attrNameLst>
                                          <p:attrName>style.visibility</p:attrName>
                                        </p:attrNameLst>
                                      </p:cBhvr>
                                      <p:to>
                                        <p:strVal val="visible"/>
                                      </p:to>
                                    </p:set>
                                    <p:animEffect transition="in" filter="wipe(left)">
                                      <p:cBhvr>
                                        <p:cTn id="60" dur="500"/>
                                        <p:tgtEl>
                                          <p:spTgt spid="6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0"/>
                                        </p:tgtEl>
                                        <p:attrNameLst>
                                          <p:attrName>style.visibility</p:attrName>
                                        </p:attrNameLst>
                                      </p:cBhvr>
                                      <p:to>
                                        <p:strVal val="visible"/>
                                      </p:to>
                                    </p:set>
                                    <p:animEffect transition="in" filter="fade">
                                      <p:cBhvr>
                                        <p:cTn id="63"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50" grpId="0" animBg="1"/>
      <p:bldP spid="51" grpId="0" animBg="1"/>
      <p:bldP spid="5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5" name="Google Shape;392;p40">
            <a:extLst>
              <a:ext uri="{FF2B5EF4-FFF2-40B4-BE49-F238E27FC236}">
                <a16:creationId xmlns:a16="http://schemas.microsoft.com/office/drawing/2014/main" id="{FB000B31-5358-64F5-D93B-824F2CC2D647}"/>
              </a:ext>
            </a:extLst>
          </p:cNvPr>
          <p:cNvSpPr txBox="1">
            <a:spLocks/>
          </p:cNvSpPr>
          <p:nvPr/>
        </p:nvSpPr>
        <p:spPr>
          <a:xfrm>
            <a:off x="715050" y="419060"/>
            <a:ext cx="77139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9pPr>
          </a:lstStyle>
          <a:p>
            <a:pPr algn="l"/>
            <a:r>
              <a:rPr lang="en" sz="1400" dirty="0"/>
              <a:t>3. </a:t>
            </a:r>
            <a:r>
              <a:rPr lang="es-ES" sz="1400" dirty="0"/>
              <a:t>TÉCNICAS PARA MLC</a:t>
            </a:r>
          </a:p>
          <a:p>
            <a:pPr algn="l"/>
            <a:r>
              <a:rPr lang="es-CL" sz="1800" dirty="0">
                <a:solidFill>
                  <a:schemeClr val="accent3"/>
                </a:solidFill>
              </a:rPr>
              <a:t>EMBEDDING-BASED APPROACH</a:t>
            </a:r>
            <a:endParaRPr lang="es-CL" sz="1400" dirty="0"/>
          </a:p>
        </p:txBody>
      </p:sp>
      <p:sp>
        <p:nvSpPr>
          <p:cNvPr id="4" name="TextBox 3">
            <a:extLst>
              <a:ext uri="{FF2B5EF4-FFF2-40B4-BE49-F238E27FC236}">
                <a16:creationId xmlns:a16="http://schemas.microsoft.com/office/drawing/2014/main" id="{9C960EB5-438E-419D-D389-9B878BD5F015}"/>
              </a:ext>
            </a:extLst>
          </p:cNvPr>
          <p:cNvSpPr txBox="1"/>
          <p:nvPr/>
        </p:nvSpPr>
        <p:spPr>
          <a:xfrm>
            <a:off x="715050" y="1281320"/>
            <a:ext cx="7407870" cy="1600438"/>
          </a:xfrm>
          <a:prstGeom prst="rect">
            <a:avLst/>
          </a:prstGeom>
          <a:noFill/>
        </p:spPr>
        <p:txBody>
          <a:bodyPr wrap="square">
            <a:spAutoFit/>
          </a:bodyPr>
          <a:lstStyle/>
          <a:p>
            <a:pPr marL="285750" indent="-285750">
              <a:buFont typeface="Arial" panose="020B0604020202020204" pitchFamily="34" charset="0"/>
              <a:buChar char="•"/>
            </a:pPr>
            <a:r>
              <a:rPr lang="es-ES" dirty="0">
                <a:solidFill>
                  <a:schemeClr val="accent1"/>
                </a:solidFill>
                <a:latin typeface="Raleway Medium" pitchFamily="2" charset="0"/>
              </a:rPr>
              <a:t>Reducción del número efectivo de etiquetas al proyectarlas a un espacio de baja dimensión, asumiendo una </a:t>
            </a:r>
            <a:r>
              <a:rPr lang="es-ES" b="1" dirty="0">
                <a:solidFill>
                  <a:schemeClr val="accent3"/>
                </a:solidFill>
                <a:latin typeface="Raleway Medium" pitchFamily="2" charset="0"/>
              </a:rPr>
              <a:t>matriz de etiquetas de bajo rango.</a:t>
            </a:r>
          </a:p>
          <a:p>
            <a:pPr marL="285750" indent="-285750">
              <a:buFont typeface="Arial" panose="020B0604020202020204" pitchFamily="34" charset="0"/>
              <a:buChar char="•"/>
            </a:pPr>
            <a:endParaRPr lang="es-ES" dirty="0">
              <a:solidFill>
                <a:schemeClr val="accent1"/>
              </a:solidFill>
              <a:latin typeface="Raleway Medium" pitchFamily="2" charset="0"/>
            </a:endParaRPr>
          </a:p>
          <a:p>
            <a:pPr marL="285750" indent="-285750">
              <a:buFont typeface="Arial" panose="020B0604020202020204" pitchFamily="34" charset="0"/>
              <a:buChar char="•"/>
            </a:pPr>
            <a:r>
              <a:rPr lang="es-ES" dirty="0">
                <a:solidFill>
                  <a:schemeClr val="accent1"/>
                </a:solidFill>
                <a:latin typeface="Raleway Medium" pitchFamily="2" charset="0"/>
              </a:rPr>
              <a:t>Se entrenan regresores para crear la proyección a partir de la entrada y se utiliza una </a:t>
            </a:r>
            <a:r>
              <a:rPr lang="es-ES" b="1" dirty="0">
                <a:solidFill>
                  <a:schemeClr val="accent3"/>
                </a:solidFill>
                <a:latin typeface="Raleway Medium" pitchFamily="2" charset="0"/>
              </a:rPr>
              <a:t>matriz de descompresión </a:t>
            </a:r>
            <a:r>
              <a:rPr lang="es-ES" dirty="0">
                <a:solidFill>
                  <a:schemeClr val="accent1"/>
                </a:solidFill>
                <a:latin typeface="Raleway Medium" pitchFamily="2" charset="0"/>
              </a:rPr>
              <a:t>para predecir.</a:t>
            </a:r>
          </a:p>
          <a:p>
            <a:pPr>
              <a:buClr>
                <a:schemeClr val="accent1"/>
              </a:buClr>
            </a:pPr>
            <a:endParaRPr lang="es-ES" dirty="0">
              <a:solidFill>
                <a:schemeClr val="accent1"/>
              </a:solidFill>
            </a:endParaRPr>
          </a:p>
          <a:p>
            <a:pPr marL="285750" indent="-285750">
              <a:buClr>
                <a:schemeClr val="accent1"/>
              </a:buClr>
              <a:buFont typeface="Arial" panose="020B0604020202020204" pitchFamily="34" charset="0"/>
              <a:buChar char="•"/>
            </a:pPr>
            <a:endParaRPr lang="es-ES" dirty="0">
              <a:solidFill>
                <a:schemeClr val="accent1"/>
              </a:solidFill>
            </a:endParaRPr>
          </a:p>
        </p:txBody>
      </p:sp>
      <p:sp>
        <p:nvSpPr>
          <p:cNvPr id="6" name="TextBox 5">
            <a:extLst>
              <a:ext uri="{FF2B5EF4-FFF2-40B4-BE49-F238E27FC236}">
                <a16:creationId xmlns:a16="http://schemas.microsoft.com/office/drawing/2014/main" id="{B0F75C0B-D7D3-17FB-A29E-235862EC0765}"/>
              </a:ext>
            </a:extLst>
          </p:cNvPr>
          <p:cNvSpPr txBox="1"/>
          <p:nvPr/>
        </p:nvSpPr>
        <p:spPr>
          <a:xfrm>
            <a:off x="1545660" y="2809187"/>
            <a:ext cx="6431483" cy="1600438"/>
          </a:xfrm>
          <a:prstGeom prst="rect">
            <a:avLst/>
          </a:prstGeom>
          <a:noFill/>
        </p:spPr>
        <p:txBody>
          <a:bodyPr wrap="square">
            <a:spAutoFit/>
          </a:bodyPr>
          <a:lstStyle/>
          <a:p>
            <a:r>
              <a:rPr lang="es-ES" b="1" dirty="0">
                <a:solidFill>
                  <a:schemeClr val="accent3"/>
                </a:solidFill>
                <a:latin typeface="Raleway Medium" pitchFamily="2" charset="0"/>
              </a:rPr>
              <a:t>Ventajas:</a:t>
            </a:r>
            <a:r>
              <a:rPr lang="es-ES" dirty="0">
                <a:solidFill>
                  <a:schemeClr val="accent1"/>
                </a:solidFill>
                <a:latin typeface="Raleway Medium" pitchFamily="2" charset="0"/>
              </a:rPr>
              <a:t> fuerte base teórica, maneja correlaciones entre etiquetas, se adapta a escenarios online e incrementales.</a:t>
            </a:r>
          </a:p>
          <a:p>
            <a:endParaRPr lang="es-ES" b="1" dirty="0">
              <a:solidFill>
                <a:schemeClr val="accent1"/>
              </a:solidFill>
              <a:latin typeface="Raleway Medium" pitchFamily="2" charset="0"/>
            </a:endParaRPr>
          </a:p>
          <a:p>
            <a:r>
              <a:rPr lang="es-ES" b="1" dirty="0">
                <a:solidFill>
                  <a:schemeClr val="accent3"/>
                </a:solidFill>
                <a:latin typeface="Raleway Medium" pitchFamily="2" charset="0"/>
              </a:rPr>
              <a:t>Desventajas:</a:t>
            </a:r>
            <a:r>
              <a:rPr lang="es-ES" dirty="0">
                <a:solidFill>
                  <a:schemeClr val="accent3"/>
                </a:solidFill>
                <a:latin typeface="Raleway Medium" pitchFamily="2" charset="0"/>
              </a:rPr>
              <a:t> </a:t>
            </a:r>
            <a:r>
              <a:rPr lang="es-ES" dirty="0">
                <a:solidFill>
                  <a:schemeClr val="accent1"/>
                </a:solidFill>
                <a:latin typeface="Raleway Medium" pitchFamily="2" charset="0"/>
              </a:rPr>
              <a:t>costoso, supuesto de bajo rango se rompe en aplicaciones reales con muchas etiquetas de baja frecuencia.</a:t>
            </a:r>
          </a:p>
          <a:p>
            <a:endParaRPr lang="es-ES" dirty="0">
              <a:solidFill>
                <a:schemeClr val="accent1"/>
              </a:solidFill>
              <a:latin typeface="Raleway Medium" pitchFamily="2" charset="0"/>
            </a:endParaRPr>
          </a:p>
          <a:p>
            <a:r>
              <a:rPr lang="es-ES" b="1" dirty="0">
                <a:solidFill>
                  <a:schemeClr val="accent3"/>
                </a:solidFill>
                <a:latin typeface="Raleway Medium" pitchFamily="2" charset="0"/>
              </a:rPr>
              <a:t>Método más popular: </a:t>
            </a:r>
            <a:r>
              <a:rPr lang="es-ES" dirty="0">
                <a:solidFill>
                  <a:schemeClr val="accent1"/>
                </a:solidFill>
                <a:latin typeface="Raleway Medium" pitchFamily="2" charset="0"/>
              </a:rPr>
              <a:t>SLEEC.</a:t>
            </a:r>
          </a:p>
        </p:txBody>
      </p:sp>
      <p:sp>
        <p:nvSpPr>
          <p:cNvPr id="5" name="TextBox 4">
            <a:extLst>
              <a:ext uri="{FF2B5EF4-FFF2-40B4-BE49-F238E27FC236}">
                <a16:creationId xmlns:a16="http://schemas.microsoft.com/office/drawing/2014/main" id="{5A348128-10DC-55C0-36C6-63CA8455D699}"/>
              </a:ext>
            </a:extLst>
          </p:cNvPr>
          <p:cNvSpPr txBox="1"/>
          <p:nvPr/>
        </p:nvSpPr>
        <p:spPr>
          <a:xfrm>
            <a:off x="8717200" y="4784999"/>
            <a:ext cx="322524" cy="246221"/>
          </a:xfrm>
          <a:prstGeom prst="rect">
            <a:avLst/>
          </a:prstGeom>
          <a:noFill/>
        </p:spPr>
        <p:txBody>
          <a:bodyPr wrap="none" rtlCol="0">
            <a:spAutoFit/>
          </a:bodyPr>
          <a:lstStyle/>
          <a:p>
            <a:r>
              <a:rPr lang="en-US" sz="1000" dirty="0">
                <a:latin typeface="Raleway Medium" pitchFamily="2" charset="0"/>
              </a:rPr>
              <a:t>23</a:t>
            </a:r>
            <a:endParaRPr lang="es-CL" sz="1000" dirty="0">
              <a:latin typeface="Raleway Medium" pitchFamily="2" charset="0"/>
            </a:endParaRPr>
          </a:p>
        </p:txBody>
      </p:sp>
    </p:spTree>
    <p:extLst>
      <p:ext uri="{BB962C8B-B14F-4D97-AF65-F5344CB8AC3E}">
        <p14:creationId xmlns:p14="http://schemas.microsoft.com/office/powerpoint/2010/main" val="234291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391"/>
        <p:cNvGrpSpPr/>
        <p:nvPr/>
      </p:nvGrpSpPr>
      <p:grpSpPr>
        <a:xfrm>
          <a:off x="0" y="0"/>
          <a:ext cx="0" cy="0"/>
          <a:chOff x="0" y="0"/>
          <a:chExt cx="0" cy="0"/>
        </a:xfrm>
      </p:grpSpPr>
      <p:sp>
        <p:nvSpPr>
          <p:cNvPr id="35" name="Google Shape;392;p40">
            <a:extLst>
              <a:ext uri="{FF2B5EF4-FFF2-40B4-BE49-F238E27FC236}">
                <a16:creationId xmlns:a16="http://schemas.microsoft.com/office/drawing/2014/main" id="{FB000B31-5358-64F5-D93B-824F2CC2D647}"/>
              </a:ext>
            </a:extLst>
          </p:cNvPr>
          <p:cNvSpPr txBox="1">
            <a:spLocks/>
          </p:cNvSpPr>
          <p:nvPr/>
        </p:nvSpPr>
        <p:spPr>
          <a:xfrm>
            <a:off x="715050" y="552703"/>
            <a:ext cx="77139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9pPr>
          </a:lstStyle>
          <a:p>
            <a:pPr algn="l"/>
            <a:r>
              <a:rPr lang="en" sz="1400" dirty="0"/>
              <a:t>3. </a:t>
            </a:r>
            <a:r>
              <a:rPr lang="es-ES" sz="1400" dirty="0"/>
              <a:t>TÉCNICAS PARA MLC</a:t>
            </a:r>
          </a:p>
          <a:p>
            <a:pPr algn="l"/>
            <a:r>
              <a:rPr lang="es-CL" sz="1800" dirty="0">
                <a:solidFill>
                  <a:schemeClr val="accent3"/>
                </a:solidFill>
              </a:rPr>
              <a:t>EMBEDDING-BASED APPROACH</a:t>
            </a:r>
          </a:p>
          <a:p>
            <a:pPr algn="l"/>
            <a:r>
              <a:rPr lang="es-CL" sz="1800" dirty="0">
                <a:solidFill>
                  <a:schemeClr val="accent6"/>
                </a:solidFill>
              </a:rPr>
              <a:t>SLEEC</a:t>
            </a:r>
            <a:endParaRPr lang="es-CL" sz="1400" dirty="0">
              <a:solidFill>
                <a:schemeClr val="accent6"/>
              </a:solidFill>
            </a:endParaRPr>
          </a:p>
        </p:txBody>
      </p:sp>
      <p:sp>
        <p:nvSpPr>
          <p:cNvPr id="5" name="TextBox 4">
            <a:extLst>
              <a:ext uri="{FF2B5EF4-FFF2-40B4-BE49-F238E27FC236}">
                <a16:creationId xmlns:a16="http://schemas.microsoft.com/office/drawing/2014/main" id="{9DFDA8BC-7EBF-6DA4-7D3A-097B527DD680}"/>
              </a:ext>
            </a:extLst>
          </p:cNvPr>
          <p:cNvSpPr txBox="1"/>
          <p:nvPr/>
        </p:nvSpPr>
        <p:spPr>
          <a:xfrm>
            <a:off x="854800" y="1567800"/>
            <a:ext cx="4189640" cy="2677656"/>
          </a:xfrm>
          <a:prstGeom prst="rect">
            <a:avLst/>
          </a:prstGeom>
          <a:noFill/>
        </p:spPr>
        <p:txBody>
          <a:bodyPr wrap="square">
            <a:spAutoFit/>
          </a:bodyPr>
          <a:lstStyle/>
          <a:p>
            <a:pPr marL="285750" indent="-285750">
              <a:buFont typeface="Arial" panose="020B0604020202020204" pitchFamily="34" charset="0"/>
              <a:buChar char="•"/>
            </a:pPr>
            <a:r>
              <a:rPr lang="es-ES" dirty="0">
                <a:solidFill>
                  <a:schemeClr val="accent1"/>
                </a:solidFill>
                <a:latin typeface="Raleway Medium" pitchFamily="2" charset="0"/>
              </a:rPr>
              <a:t>Trabajo pionero de XMLC, publicado el 2015.</a:t>
            </a:r>
          </a:p>
          <a:p>
            <a:pPr marL="285750" indent="-285750">
              <a:buFont typeface="Arial" panose="020B0604020202020204" pitchFamily="34" charset="0"/>
              <a:buChar char="•"/>
            </a:pPr>
            <a:endParaRPr lang="es-ES" dirty="0">
              <a:solidFill>
                <a:schemeClr val="accent1"/>
              </a:solidFill>
              <a:latin typeface="Raleway Medium" pitchFamily="2" charset="0"/>
            </a:endParaRPr>
          </a:p>
          <a:p>
            <a:pPr marL="285750" indent="-285750">
              <a:buFont typeface="Arial" panose="020B0604020202020204" pitchFamily="34" charset="0"/>
              <a:buChar char="•"/>
            </a:pPr>
            <a:r>
              <a:rPr lang="es-ES" b="1" dirty="0">
                <a:solidFill>
                  <a:schemeClr val="accent3"/>
                </a:solidFill>
                <a:latin typeface="Raleway Medium" pitchFamily="2" charset="0"/>
              </a:rPr>
              <a:t>Rompe con la asunción de </a:t>
            </a:r>
            <a:r>
              <a:rPr lang="es-ES" b="1" dirty="0" err="1">
                <a:solidFill>
                  <a:schemeClr val="accent3"/>
                </a:solidFill>
                <a:latin typeface="Raleway Medium" pitchFamily="2" charset="0"/>
              </a:rPr>
              <a:t>low-rank</a:t>
            </a:r>
            <a:r>
              <a:rPr lang="es-ES" b="1" dirty="0">
                <a:solidFill>
                  <a:schemeClr val="accent3"/>
                </a:solidFill>
                <a:latin typeface="Raleway Medium" pitchFamily="2" charset="0"/>
              </a:rPr>
              <a:t>.</a:t>
            </a:r>
            <a:r>
              <a:rPr lang="es-ES" dirty="0">
                <a:solidFill>
                  <a:schemeClr val="accent1"/>
                </a:solidFill>
                <a:latin typeface="Raleway Medium" pitchFamily="2" charset="0"/>
              </a:rPr>
              <a:t> Aumenta el </a:t>
            </a:r>
            <a:r>
              <a:rPr lang="es-ES" dirty="0" err="1">
                <a:solidFill>
                  <a:schemeClr val="accent1"/>
                </a:solidFill>
                <a:latin typeface="Raleway Medium" pitchFamily="2" charset="0"/>
              </a:rPr>
              <a:t>accuracy</a:t>
            </a:r>
            <a:r>
              <a:rPr lang="es-ES" dirty="0">
                <a:solidFill>
                  <a:schemeClr val="accent1"/>
                </a:solidFill>
                <a:latin typeface="Raleway Medium" pitchFamily="2" charset="0"/>
              </a:rPr>
              <a:t> pese a la existencia de etiquetas con baja frecuencia.</a:t>
            </a:r>
          </a:p>
          <a:p>
            <a:pPr>
              <a:buFont typeface="Arial" panose="020B0604020202020204" pitchFamily="34" charset="0"/>
              <a:buChar char="•"/>
            </a:pPr>
            <a:endParaRPr lang="es-ES" dirty="0">
              <a:solidFill>
                <a:schemeClr val="accent1"/>
              </a:solidFill>
              <a:latin typeface="Raleway Medium" pitchFamily="2" charset="0"/>
            </a:endParaRPr>
          </a:p>
          <a:p>
            <a:pPr marL="285750" indent="-285750">
              <a:buFont typeface="Arial" panose="020B0604020202020204" pitchFamily="34" charset="0"/>
              <a:buChar char="•"/>
            </a:pPr>
            <a:r>
              <a:rPr lang="es-ES" b="1" dirty="0" err="1">
                <a:solidFill>
                  <a:schemeClr val="accent3"/>
                </a:solidFill>
                <a:latin typeface="Raleway Medium" pitchFamily="2" charset="0"/>
              </a:rPr>
              <a:t>Embeddings</a:t>
            </a:r>
            <a:r>
              <a:rPr lang="es-ES" b="1" dirty="0">
                <a:solidFill>
                  <a:schemeClr val="accent3"/>
                </a:solidFill>
                <a:latin typeface="Raleway Medium" pitchFamily="2" charset="0"/>
              </a:rPr>
              <a:t> en un espacio no lineal, </a:t>
            </a:r>
            <a:r>
              <a:rPr lang="es-ES" dirty="0">
                <a:solidFill>
                  <a:schemeClr val="accent1"/>
                </a:solidFill>
                <a:latin typeface="Raleway Medium" pitchFamily="2" charset="0"/>
              </a:rPr>
              <a:t>pero que conserva las distancias lineales entre etiquetas cercanas.</a:t>
            </a:r>
          </a:p>
          <a:p>
            <a:pPr>
              <a:buFont typeface="Arial" panose="020B0604020202020204" pitchFamily="34" charset="0"/>
              <a:buChar char="•"/>
            </a:pPr>
            <a:endParaRPr lang="es-ES" dirty="0">
              <a:solidFill>
                <a:schemeClr val="accent1"/>
              </a:solidFill>
              <a:latin typeface="Raleway Medium" pitchFamily="2" charset="0"/>
            </a:endParaRPr>
          </a:p>
          <a:p>
            <a:pPr marL="285750" indent="-285750">
              <a:buFont typeface="Arial" panose="020B0604020202020204" pitchFamily="34" charset="0"/>
              <a:buChar char="•"/>
            </a:pPr>
            <a:r>
              <a:rPr lang="es-ES" dirty="0">
                <a:solidFill>
                  <a:schemeClr val="accent1"/>
                </a:solidFill>
                <a:latin typeface="Raleway Medium" pitchFamily="2" charset="0"/>
              </a:rPr>
              <a:t>En predicción, SLEEC usa un </a:t>
            </a:r>
            <a:r>
              <a:rPr lang="es-ES" b="1" dirty="0">
                <a:solidFill>
                  <a:schemeClr val="accent3"/>
                </a:solidFill>
                <a:latin typeface="Raleway Medium" pitchFamily="2" charset="0"/>
              </a:rPr>
              <a:t>clasificador KNN </a:t>
            </a:r>
            <a:r>
              <a:rPr lang="es-ES" dirty="0">
                <a:solidFill>
                  <a:schemeClr val="accent1"/>
                </a:solidFill>
                <a:latin typeface="Raleway Medium" pitchFamily="2" charset="0"/>
              </a:rPr>
              <a:t>en lugar de matrices de </a:t>
            </a:r>
            <a:r>
              <a:rPr lang="es-ES" dirty="0" err="1">
                <a:solidFill>
                  <a:schemeClr val="accent1"/>
                </a:solidFill>
                <a:latin typeface="Raleway Medium" pitchFamily="2" charset="0"/>
              </a:rPr>
              <a:t>decompresión</a:t>
            </a:r>
            <a:r>
              <a:rPr lang="es-ES" dirty="0">
                <a:solidFill>
                  <a:schemeClr val="accent1"/>
                </a:solidFill>
                <a:latin typeface="Raleway Medium" pitchFamily="2" charset="0"/>
              </a:rPr>
              <a:t>.</a:t>
            </a:r>
          </a:p>
        </p:txBody>
      </p:sp>
      <p:pic>
        <p:nvPicPr>
          <p:cNvPr id="12" name="Picture 11" descr="Diagram&#10;&#10;Description automatically generated">
            <a:extLst>
              <a:ext uri="{FF2B5EF4-FFF2-40B4-BE49-F238E27FC236}">
                <a16:creationId xmlns:a16="http://schemas.microsoft.com/office/drawing/2014/main" id="{FABA484F-1B00-D092-A850-BFFFBE8E986C}"/>
              </a:ext>
            </a:extLst>
          </p:cNvPr>
          <p:cNvPicPr>
            <a:picLocks noChangeAspect="1"/>
          </p:cNvPicPr>
          <p:nvPr/>
        </p:nvPicPr>
        <p:blipFill>
          <a:blip r:embed="rId3"/>
          <a:stretch>
            <a:fillRect/>
          </a:stretch>
        </p:blipFill>
        <p:spPr>
          <a:xfrm>
            <a:off x="5405958" y="1322070"/>
            <a:ext cx="3536830" cy="2499360"/>
          </a:xfrm>
          <a:prstGeom prst="rect">
            <a:avLst/>
          </a:prstGeom>
        </p:spPr>
      </p:pic>
      <p:sp>
        <p:nvSpPr>
          <p:cNvPr id="6" name="TextBox 5">
            <a:extLst>
              <a:ext uri="{FF2B5EF4-FFF2-40B4-BE49-F238E27FC236}">
                <a16:creationId xmlns:a16="http://schemas.microsoft.com/office/drawing/2014/main" id="{078186EE-0BF7-CBC7-059B-761EE9082009}"/>
              </a:ext>
            </a:extLst>
          </p:cNvPr>
          <p:cNvSpPr txBox="1"/>
          <p:nvPr/>
        </p:nvSpPr>
        <p:spPr>
          <a:xfrm>
            <a:off x="0" y="4928056"/>
            <a:ext cx="7406640" cy="215444"/>
          </a:xfrm>
          <a:prstGeom prst="rect">
            <a:avLst/>
          </a:prstGeom>
          <a:noFill/>
        </p:spPr>
        <p:txBody>
          <a:bodyPr wrap="square">
            <a:spAutoFit/>
          </a:bodyPr>
          <a:lstStyle/>
          <a:p>
            <a:r>
              <a:rPr lang="es-CL" sz="800" dirty="0">
                <a:solidFill>
                  <a:schemeClr val="bg1">
                    <a:lumMod val="50000"/>
                  </a:schemeClr>
                </a:solidFill>
                <a:latin typeface="Raleway Medium" pitchFamily="2" charset="0"/>
              </a:rPr>
              <a:t>K. </a:t>
            </a:r>
            <a:r>
              <a:rPr lang="es-CL" sz="800" dirty="0" err="1">
                <a:solidFill>
                  <a:schemeClr val="bg1">
                    <a:lumMod val="50000"/>
                  </a:schemeClr>
                </a:solidFill>
                <a:latin typeface="Raleway Medium" pitchFamily="2" charset="0"/>
              </a:rPr>
              <a:t>Bhatia</a:t>
            </a:r>
            <a:r>
              <a:rPr lang="es-CL" sz="800" dirty="0">
                <a:solidFill>
                  <a:schemeClr val="bg1">
                    <a:lumMod val="50000"/>
                  </a:schemeClr>
                </a:solidFill>
                <a:latin typeface="Raleway Medium" pitchFamily="2" charset="0"/>
              </a:rPr>
              <a:t>, H. Jain, P. </a:t>
            </a:r>
            <a:r>
              <a:rPr lang="es-CL" sz="800" dirty="0" err="1">
                <a:solidFill>
                  <a:schemeClr val="bg1">
                    <a:lumMod val="50000"/>
                  </a:schemeClr>
                </a:solidFill>
                <a:latin typeface="Raleway Medium" pitchFamily="2" charset="0"/>
              </a:rPr>
              <a:t>Kar</a:t>
            </a:r>
            <a:r>
              <a:rPr lang="es-CL" sz="800" dirty="0">
                <a:solidFill>
                  <a:schemeClr val="bg1">
                    <a:lumMod val="50000"/>
                  </a:schemeClr>
                </a:solidFill>
                <a:latin typeface="Raleway Medium" pitchFamily="2" charset="0"/>
              </a:rPr>
              <a:t>, M. Varma, and P. Jain, “</a:t>
            </a:r>
            <a:r>
              <a:rPr lang="es-CL" sz="800" dirty="0" err="1">
                <a:solidFill>
                  <a:schemeClr val="bg1">
                    <a:lumMod val="50000"/>
                  </a:schemeClr>
                </a:solidFill>
                <a:latin typeface="Raleway Medium" pitchFamily="2" charset="0"/>
              </a:rPr>
              <a:t>Sparse</a:t>
            </a:r>
            <a:r>
              <a:rPr lang="es-CL" sz="800" dirty="0">
                <a:solidFill>
                  <a:schemeClr val="bg1">
                    <a:lumMod val="50000"/>
                  </a:schemeClr>
                </a:solidFill>
                <a:latin typeface="Raleway Medium" pitchFamily="2" charset="0"/>
              </a:rPr>
              <a:t> local </a:t>
            </a:r>
            <a:r>
              <a:rPr lang="es-CL" sz="800" dirty="0" err="1">
                <a:solidFill>
                  <a:schemeClr val="bg1">
                    <a:lumMod val="50000"/>
                  </a:schemeClr>
                </a:solidFill>
                <a:latin typeface="Raleway Medium" pitchFamily="2" charset="0"/>
              </a:rPr>
              <a:t>embeddings</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for</a:t>
            </a:r>
            <a:r>
              <a:rPr lang="es-CL" sz="800" dirty="0">
                <a:solidFill>
                  <a:schemeClr val="bg1">
                    <a:lumMod val="50000"/>
                  </a:schemeClr>
                </a:solidFill>
                <a:latin typeface="Raleway Medium" pitchFamily="2" charset="0"/>
              </a:rPr>
              <a:t> extreme </a:t>
            </a:r>
            <a:r>
              <a:rPr lang="es-CL" sz="800" dirty="0" err="1">
                <a:solidFill>
                  <a:schemeClr val="bg1">
                    <a:lumMod val="50000"/>
                  </a:schemeClr>
                </a:solidFill>
                <a:latin typeface="Raleway Medium" pitchFamily="2" charset="0"/>
              </a:rPr>
              <a:t>multi-label</a:t>
            </a:r>
            <a:r>
              <a:rPr lang="es-CL" sz="800" dirty="0">
                <a:solidFill>
                  <a:schemeClr val="bg1">
                    <a:lumMod val="50000"/>
                  </a:schemeClr>
                </a:solidFill>
                <a:latin typeface="Raleway Medium" pitchFamily="2" charset="0"/>
              </a:rPr>
              <a:t> </a:t>
            </a:r>
            <a:r>
              <a:rPr lang="es-CL" sz="800" dirty="0" err="1">
                <a:solidFill>
                  <a:schemeClr val="bg1">
                    <a:lumMod val="50000"/>
                  </a:schemeClr>
                </a:solidFill>
                <a:latin typeface="Raleway Medium" pitchFamily="2" charset="0"/>
              </a:rPr>
              <a:t>classification</a:t>
            </a:r>
            <a:r>
              <a:rPr lang="es-CL" sz="800" dirty="0">
                <a:solidFill>
                  <a:schemeClr val="bg1">
                    <a:lumMod val="50000"/>
                  </a:schemeClr>
                </a:solidFill>
                <a:latin typeface="Raleway Medium" pitchFamily="2" charset="0"/>
              </a:rPr>
              <a:t>,” in </a:t>
            </a:r>
            <a:r>
              <a:rPr lang="es-CL" sz="800" dirty="0" err="1">
                <a:solidFill>
                  <a:schemeClr val="bg1">
                    <a:lumMod val="50000"/>
                  </a:schemeClr>
                </a:solidFill>
                <a:latin typeface="Raleway Medium" pitchFamily="2" charset="0"/>
              </a:rPr>
              <a:t>NeurIPS</a:t>
            </a:r>
            <a:r>
              <a:rPr lang="es-CL" sz="800" dirty="0">
                <a:solidFill>
                  <a:schemeClr val="bg1">
                    <a:lumMod val="50000"/>
                  </a:schemeClr>
                </a:solidFill>
                <a:latin typeface="Raleway Medium" pitchFamily="2" charset="0"/>
              </a:rPr>
              <a:t>, 2015, pp. 730–738.</a:t>
            </a:r>
          </a:p>
        </p:txBody>
      </p:sp>
      <p:sp>
        <p:nvSpPr>
          <p:cNvPr id="7" name="TextBox 6">
            <a:extLst>
              <a:ext uri="{FF2B5EF4-FFF2-40B4-BE49-F238E27FC236}">
                <a16:creationId xmlns:a16="http://schemas.microsoft.com/office/drawing/2014/main" id="{4EBCDFCD-5A93-B53B-CAC7-384B035840E2}"/>
              </a:ext>
            </a:extLst>
          </p:cNvPr>
          <p:cNvSpPr txBox="1"/>
          <p:nvPr/>
        </p:nvSpPr>
        <p:spPr>
          <a:xfrm>
            <a:off x="8717200" y="4784999"/>
            <a:ext cx="325730" cy="246221"/>
          </a:xfrm>
          <a:prstGeom prst="rect">
            <a:avLst/>
          </a:prstGeom>
          <a:noFill/>
        </p:spPr>
        <p:txBody>
          <a:bodyPr wrap="none" rtlCol="0">
            <a:spAutoFit/>
          </a:bodyPr>
          <a:lstStyle/>
          <a:p>
            <a:r>
              <a:rPr lang="en-US" sz="1000" dirty="0">
                <a:latin typeface="Raleway Medium" pitchFamily="2" charset="0"/>
              </a:rPr>
              <a:t>24</a:t>
            </a:r>
            <a:endParaRPr lang="es-CL" sz="1000" dirty="0">
              <a:latin typeface="Raleway Medium" pitchFamily="2" charset="0"/>
            </a:endParaRPr>
          </a:p>
        </p:txBody>
      </p:sp>
    </p:spTree>
    <p:extLst>
      <p:ext uri="{BB962C8B-B14F-4D97-AF65-F5344CB8AC3E}">
        <p14:creationId xmlns:p14="http://schemas.microsoft.com/office/powerpoint/2010/main" val="3651628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fade">
                                      <p:cBhvr>
                                        <p:cTn id="22"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5" name="Google Shape;392;p40">
            <a:extLst>
              <a:ext uri="{FF2B5EF4-FFF2-40B4-BE49-F238E27FC236}">
                <a16:creationId xmlns:a16="http://schemas.microsoft.com/office/drawing/2014/main" id="{FB000B31-5358-64F5-D93B-824F2CC2D647}"/>
              </a:ext>
            </a:extLst>
          </p:cNvPr>
          <p:cNvSpPr txBox="1">
            <a:spLocks/>
          </p:cNvSpPr>
          <p:nvPr/>
        </p:nvSpPr>
        <p:spPr>
          <a:xfrm>
            <a:off x="715050" y="552703"/>
            <a:ext cx="77139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9pPr>
          </a:lstStyle>
          <a:p>
            <a:pPr algn="l"/>
            <a:r>
              <a:rPr lang="en" sz="1400" dirty="0"/>
              <a:t>3. </a:t>
            </a:r>
            <a:r>
              <a:rPr lang="es-ES" sz="1400" dirty="0"/>
              <a:t>TÉCNICAS PARA MLC</a:t>
            </a:r>
          </a:p>
          <a:p>
            <a:pPr algn="l"/>
            <a:r>
              <a:rPr lang="es-CL" sz="1800" dirty="0">
                <a:solidFill>
                  <a:schemeClr val="accent3"/>
                </a:solidFill>
              </a:rPr>
              <a:t>EMBEDDING-BASED APPROACH</a:t>
            </a:r>
          </a:p>
          <a:p>
            <a:pPr algn="l"/>
            <a:endParaRPr lang="es-CL" sz="1400" dirty="0">
              <a:solidFill>
                <a:schemeClr val="accent6"/>
              </a:solidFill>
            </a:endParaRPr>
          </a:p>
        </p:txBody>
      </p:sp>
      <p:sp>
        <p:nvSpPr>
          <p:cNvPr id="7" name="TextBox 6">
            <a:extLst>
              <a:ext uri="{FF2B5EF4-FFF2-40B4-BE49-F238E27FC236}">
                <a16:creationId xmlns:a16="http://schemas.microsoft.com/office/drawing/2014/main" id="{C466A398-1A94-712F-4D29-01A4787EA5FE}"/>
              </a:ext>
            </a:extLst>
          </p:cNvPr>
          <p:cNvSpPr txBox="1"/>
          <p:nvPr/>
        </p:nvSpPr>
        <p:spPr>
          <a:xfrm>
            <a:off x="8717200" y="4784999"/>
            <a:ext cx="325730" cy="246221"/>
          </a:xfrm>
          <a:prstGeom prst="rect">
            <a:avLst/>
          </a:prstGeom>
          <a:noFill/>
        </p:spPr>
        <p:txBody>
          <a:bodyPr wrap="none" rtlCol="0">
            <a:spAutoFit/>
          </a:bodyPr>
          <a:lstStyle/>
          <a:p>
            <a:r>
              <a:rPr lang="en-US" sz="1000" dirty="0">
                <a:latin typeface="Raleway Medium" pitchFamily="2" charset="0"/>
              </a:rPr>
              <a:t>24</a:t>
            </a:r>
            <a:endParaRPr lang="es-CL" sz="1000" dirty="0">
              <a:latin typeface="Raleway Medium" pitchFamily="2" charset="0"/>
            </a:endParaRPr>
          </a:p>
        </p:txBody>
      </p:sp>
      <p:sp>
        <p:nvSpPr>
          <p:cNvPr id="2" name="Rectangle 1">
            <a:extLst>
              <a:ext uri="{FF2B5EF4-FFF2-40B4-BE49-F238E27FC236}">
                <a16:creationId xmlns:a16="http://schemas.microsoft.com/office/drawing/2014/main" id="{5A8278BA-19FC-EA7E-1FC0-84746403408D}"/>
              </a:ext>
            </a:extLst>
          </p:cNvPr>
          <p:cNvSpPr/>
          <p:nvPr/>
        </p:nvSpPr>
        <p:spPr>
          <a:xfrm>
            <a:off x="1998875" y="1291128"/>
            <a:ext cx="2098623" cy="472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aleway Medium" pitchFamily="2" charset="0"/>
              </a:rPr>
              <a:t>Labels</a:t>
            </a:r>
            <a:endParaRPr lang="es-CL" dirty="0">
              <a:latin typeface="Raleway Medium" pitchFamily="2" charset="0"/>
            </a:endParaRPr>
          </a:p>
        </p:txBody>
      </p:sp>
      <p:sp>
        <p:nvSpPr>
          <p:cNvPr id="8" name="Rectangle 7">
            <a:extLst>
              <a:ext uri="{FF2B5EF4-FFF2-40B4-BE49-F238E27FC236}">
                <a16:creationId xmlns:a16="http://schemas.microsoft.com/office/drawing/2014/main" id="{258F6BD8-5593-3B54-D677-CE7047CF66F9}"/>
              </a:ext>
            </a:extLst>
          </p:cNvPr>
          <p:cNvSpPr/>
          <p:nvPr/>
        </p:nvSpPr>
        <p:spPr>
          <a:xfrm>
            <a:off x="2001786" y="2028951"/>
            <a:ext cx="2098623" cy="472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aleway Medium" pitchFamily="2" charset="0"/>
              </a:rPr>
              <a:t>Projection Layer</a:t>
            </a:r>
            <a:endParaRPr lang="es-CL" dirty="0">
              <a:latin typeface="Raleway Medium" pitchFamily="2" charset="0"/>
            </a:endParaRPr>
          </a:p>
        </p:txBody>
      </p:sp>
      <p:pic>
        <p:nvPicPr>
          <p:cNvPr id="1026" name="Picture 2" descr="Functions on a Cartesian Plane ( Read ) | Algebra | CK-12 Foundation">
            <a:extLst>
              <a:ext uri="{FF2B5EF4-FFF2-40B4-BE49-F238E27FC236}">
                <a16:creationId xmlns:a16="http://schemas.microsoft.com/office/drawing/2014/main" id="{D09105D5-B117-21D6-AD8A-F117A815CC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8237" y="2841106"/>
            <a:ext cx="1399903" cy="132816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45F62A83-D723-C3BD-99B4-4532567070EF}"/>
              </a:ext>
            </a:extLst>
          </p:cNvPr>
          <p:cNvSpPr/>
          <p:nvPr/>
        </p:nvSpPr>
        <p:spPr>
          <a:xfrm>
            <a:off x="4794541" y="2621554"/>
            <a:ext cx="2098623" cy="4721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Raleway Medium" pitchFamily="2" charset="0"/>
              </a:rPr>
              <a:t>Regressors</a:t>
            </a:r>
            <a:endParaRPr lang="es-CL" dirty="0">
              <a:latin typeface="Raleway Medium" pitchFamily="2" charset="0"/>
            </a:endParaRPr>
          </a:p>
        </p:txBody>
      </p:sp>
      <p:sp>
        <p:nvSpPr>
          <p:cNvPr id="16" name="Rectangle 15">
            <a:extLst>
              <a:ext uri="{FF2B5EF4-FFF2-40B4-BE49-F238E27FC236}">
                <a16:creationId xmlns:a16="http://schemas.microsoft.com/office/drawing/2014/main" id="{4B7E4B3F-448C-B451-2039-80463AF6BA24}"/>
              </a:ext>
            </a:extLst>
          </p:cNvPr>
          <p:cNvSpPr/>
          <p:nvPr/>
        </p:nvSpPr>
        <p:spPr>
          <a:xfrm>
            <a:off x="1998875" y="4433804"/>
            <a:ext cx="2098623" cy="47219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Raleway Medium" pitchFamily="2" charset="0"/>
              </a:rPr>
              <a:t>Decompression </a:t>
            </a:r>
          </a:p>
          <a:p>
            <a:pPr algn="ctr"/>
            <a:r>
              <a:rPr lang="en-US" dirty="0">
                <a:latin typeface="Raleway Medium" pitchFamily="2" charset="0"/>
              </a:rPr>
              <a:t>Matrix</a:t>
            </a:r>
            <a:endParaRPr lang="es-CL" dirty="0">
              <a:latin typeface="Raleway Medium" pitchFamily="2" charset="0"/>
            </a:endParaRPr>
          </a:p>
        </p:txBody>
      </p:sp>
      <p:sp>
        <p:nvSpPr>
          <p:cNvPr id="19" name="TextBox 18">
            <a:extLst>
              <a:ext uri="{FF2B5EF4-FFF2-40B4-BE49-F238E27FC236}">
                <a16:creationId xmlns:a16="http://schemas.microsoft.com/office/drawing/2014/main" id="{28EA19E6-2EC4-27D1-3D52-0C06FA41A352}"/>
              </a:ext>
            </a:extLst>
          </p:cNvPr>
          <p:cNvSpPr txBox="1"/>
          <p:nvPr/>
        </p:nvSpPr>
        <p:spPr>
          <a:xfrm>
            <a:off x="4896230" y="4516010"/>
            <a:ext cx="1738858" cy="307777"/>
          </a:xfrm>
          <a:prstGeom prst="rect">
            <a:avLst/>
          </a:prstGeom>
          <a:noFill/>
        </p:spPr>
        <p:txBody>
          <a:bodyPr wrap="square">
            <a:spAutoFit/>
          </a:bodyPr>
          <a:lstStyle/>
          <a:p>
            <a:pPr algn="ctr"/>
            <a:r>
              <a:rPr lang="en-US" dirty="0">
                <a:latin typeface="Raleway Medium" pitchFamily="2" charset="0"/>
              </a:rPr>
              <a:t>Predicted Labels</a:t>
            </a:r>
            <a:endParaRPr lang="es-CL" dirty="0">
              <a:latin typeface="Raleway Medium" pitchFamily="2" charset="0"/>
            </a:endParaRPr>
          </a:p>
        </p:txBody>
      </p:sp>
      <p:pic>
        <p:nvPicPr>
          <p:cNvPr id="20" name="Picture 4">
            <a:extLst>
              <a:ext uri="{FF2B5EF4-FFF2-40B4-BE49-F238E27FC236}">
                <a16:creationId xmlns:a16="http://schemas.microsoft.com/office/drawing/2014/main" id="{6DB1DB03-24BD-2707-5C65-BFF4388B381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53" t="8146" r="76824" b="29538"/>
          <a:stretch/>
        </p:blipFill>
        <p:spPr bwMode="auto">
          <a:xfrm>
            <a:off x="5508666" y="1055909"/>
            <a:ext cx="1027465" cy="99443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6 steps to keeping your cat away from your house plants | Daily Sabah">
            <a:extLst>
              <a:ext uri="{FF2B5EF4-FFF2-40B4-BE49-F238E27FC236}">
                <a16:creationId xmlns:a16="http://schemas.microsoft.com/office/drawing/2014/main" id="{9A8AFA13-DF96-97EB-DE8D-5800C59768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6357" y="1209068"/>
            <a:ext cx="1027465" cy="997128"/>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436BE056-5A59-39B2-9CFD-68FBBDD62A90}"/>
              </a:ext>
            </a:extLst>
          </p:cNvPr>
          <p:cNvCxnSpPr>
            <a:cxnSpLocks/>
            <a:stCxn id="2" idx="2"/>
            <a:endCxn id="8" idx="0"/>
          </p:cNvCxnSpPr>
          <p:nvPr/>
        </p:nvCxnSpPr>
        <p:spPr>
          <a:xfrm>
            <a:off x="3048187" y="1763318"/>
            <a:ext cx="2911" cy="265633"/>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8BBE631-0578-3D92-5D1D-5D4C553B9E3D}"/>
              </a:ext>
            </a:extLst>
          </p:cNvPr>
          <p:cNvCxnSpPr>
            <a:cxnSpLocks/>
            <a:stCxn id="8" idx="2"/>
            <a:endCxn id="1026" idx="0"/>
          </p:cNvCxnSpPr>
          <p:nvPr/>
        </p:nvCxnSpPr>
        <p:spPr>
          <a:xfrm flipH="1">
            <a:off x="3048189" y="2501141"/>
            <a:ext cx="2909" cy="339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AA18066-782C-BCF7-8CB6-2AE5E48A08A7}"/>
              </a:ext>
            </a:extLst>
          </p:cNvPr>
          <p:cNvCxnSpPr>
            <a:cxnSpLocks/>
            <a:stCxn id="1026" idx="2"/>
            <a:endCxn id="16" idx="0"/>
          </p:cNvCxnSpPr>
          <p:nvPr/>
        </p:nvCxnSpPr>
        <p:spPr>
          <a:xfrm flipH="1">
            <a:off x="3048187" y="4169272"/>
            <a:ext cx="2" cy="264532"/>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ED2697A-6262-B8AE-86AC-23EC45B0FDCD}"/>
              </a:ext>
            </a:extLst>
          </p:cNvPr>
          <p:cNvCxnSpPr>
            <a:cxnSpLocks/>
            <a:stCxn id="8" idx="2"/>
          </p:cNvCxnSpPr>
          <p:nvPr/>
        </p:nvCxnSpPr>
        <p:spPr>
          <a:xfrm flipH="1">
            <a:off x="3048187" y="2501141"/>
            <a:ext cx="2911" cy="339965"/>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3A5271A-A481-7997-43F6-A953BF26B03B}"/>
              </a:ext>
            </a:extLst>
          </p:cNvPr>
          <p:cNvCxnSpPr>
            <a:cxnSpLocks/>
            <a:stCxn id="21" idx="2"/>
            <a:endCxn id="15" idx="0"/>
          </p:cNvCxnSpPr>
          <p:nvPr/>
        </p:nvCxnSpPr>
        <p:spPr>
          <a:xfrm>
            <a:off x="5840090" y="2206196"/>
            <a:ext cx="3763" cy="415358"/>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75924ED-7B76-4A88-81BB-CEF6EAA27C4A}"/>
              </a:ext>
            </a:extLst>
          </p:cNvPr>
          <p:cNvCxnSpPr>
            <a:cxnSpLocks/>
            <a:stCxn id="16" idx="3"/>
            <a:endCxn id="19" idx="1"/>
          </p:cNvCxnSpPr>
          <p:nvPr/>
        </p:nvCxnSpPr>
        <p:spPr>
          <a:xfrm>
            <a:off x="4097498" y="4669899"/>
            <a:ext cx="798732" cy="0"/>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A90A91E2-5186-9927-033C-7A78DDE951B5}"/>
              </a:ext>
            </a:extLst>
          </p:cNvPr>
          <p:cNvCxnSpPr>
            <a:cxnSpLocks/>
          </p:cNvCxnSpPr>
          <p:nvPr/>
        </p:nvCxnSpPr>
        <p:spPr>
          <a:xfrm rot="5400000">
            <a:off x="4610843" y="2230013"/>
            <a:ext cx="370306" cy="2095713"/>
          </a:xfrm>
          <a:prstGeom prst="bentConnector2">
            <a:avLst/>
          </a:prstGeom>
          <a:ln w="25400">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91304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5" name="Google Shape;392;p40">
            <a:extLst>
              <a:ext uri="{FF2B5EF4-FFF2-40B4-BE49-F238E27FC236}">
                <a16:creationId xmlns:a16="http://schemas.microsoft.com/office/drawing/2014/main" id="{FB000B31-5358-64F5-D93B-824F2CC2D647}"/>
              </a:ext>
            </a:extLst>
          </p:cNvPr>
          <p:cNvSpPr txBox="1">
            <a:spLocks/>
          </p:cNvSpPr>
          <p:nvPr/>
        </p:nvSpPr>
        <p:spPr>
          <a:xfrm>
            <a:off x="715050" y="552703"/>
            <a:ext cx="77139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9pPr>
          </a:lstStyle>
          <a:p>
            <a:pPr algn="l"/>
            <a:r>
              <a:rPr lang="en" sz="1400" dirty="0"/>
              <a:t>3. </a:t>
            </a:r>
            <a:r>
              <a:rPr lang="es-ES" sz="1400" dirty="0"/>
              <a:t>TÉCNICAS PARA MLC</a:t>
            </a:r>
          </a:p>
          <a:p>
            <a:pPr algn="l"/>
            <a:r>
              <a:rPr lang="es-CL" sz="1800" dirty="0">
                <a:solidFill>
                  <a:schemeClr val="accent3"/>
                </a:solidFill>
              </a:rPr>
              <a:t>EMBEDDING-BASED APPROACH</a:t>
            </a:r>
          </a:p>
          <a:p>
            <a:pPr algn="l"/>
            <a:endParaRPr lang="es-CL" sz="1400" dirty="0">
              <a:solidFill>
                <a:schemeClr val="accent6"/>
              </a:solidFill>
            </a:endParaRPr>
          </a:p>
        </p:txBody>
      </p:sp>
      <p:sp>
        <p:nvSpPr>
          <p:cNvPr id="7" name="TextBox 6">
            <a:extLst>
              <a:ext uri="{FF2B5EF4-FFF2-40B4-BE49-F238E27FC236}">
                <a16:creationId xmlns:a16="http://schemas.microsoft.com/office/drawing/2014/main" id="{C466A398-1A94-712F-4D29-01A4787EA5FE}"/>
              </a:ext>
            </a:extLst>
          </p:cNvPr>
          <p:cNvSpPr txBox="1"/>
          <p:nvPr/>
        </p:nvSpPr>
        <p:spPr>
          <a:xfrm>
            <a:off x="8717200" y="4784999"/>
            <a:ext cx="325730" cy="246221"/>
          </a:xfrm>
          <a:prstGeom prst="rect">
            <a:avLst/>
          </a:prstGeom>
          <a:noFill/>
        </p:spPr>
        <p:txBody>
          <a:bodyPr wrap="none" rtlCol="0">
            <a:spAutoFit/>
          </a:bodyPr>
          <a:lstStyle/>
          <a:p>
            <a:r>
              <a:rPr lang="en-US" sz="1000" dirty="0">
                <a:latin typeface="Raleway Medium" pitchFamily="2" charset="0"/>
              </a:rPr>
              <a:t>24</a:t>
            </a:r>
            <a:endParaRPr lang="es-CL" sz="1000" dirty="0">
              <a:latin typeface="Raleway Medium" pitchFamily="2" charset="0"/>
            </a:endParaRPr>
          </a:p>
        </p:txBody>
      </p:sp>
      <p:sp>
        <p:nvSpPr>
          <p:cNvPr id="2" name="Rectangle 1">
            <a:extLst>
              <a:ext uri="{FF2B5EF4-FFF2-40B4-BE49-F238E27FC236}">
                <a16:creationId xmlns:a16="http://schemas.microsoft.com/office/drawing/2014/main" id="{5A8278BA-19FC-EA7E-1FC0-84746403408D}"/>
              </a:ext>
            </a:extLst>
          </p:cNvPr>
          <p:cNvSpPr/>
          <p:nvPr/>
        </p:nvSpPr>
        <p:spPr>
          <a:xfrm>
            <a:off x="1998875" y="1291128"/>
            <a:ext cx="2098623" cy="472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aleway Medium" pitchFamily="2" charset="0"/>
              </a:rPr>
              <a:t>Labels</a:t>
            </a:r>
            <a:endParaRPr lang="es-CL" dirty="0">
              <a:latin typeface="Raleway Medium" pitchFamily="2" charset="0"/>
            </a:endParaRPr>
          </a:p>
        </p:txBody>
      </p:sp>
      <p:sp>
        <p:nvSpPr>
          <p:cNvPr id="8" name="Rectangle 7">
            <a:extLst>
              <a:ext uri="{FF2B5EF4-FFF2-40B4-BE49-F238E27FC236}">
                <a16:creationId xmlns:a16="http://schemas.microsoft.com/office/drawing/2014/main" id="{258F6BD8-5593-3B54-D677-CE7047CF66F9}"/>
              </a:ext>
            </a:extLst>
          </p:cNvPr>
          <p:cNvSpPr/>
          <p:nvPr/>
        </p:nvSpPr>
        <p:spPr>
          <a:xfrm>
            <a:off x="2001786" y="2028951"/>
            <a:ext cx="2098623" cy="472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aleway Medium" pitchFamily="2" charset="0"/>
              </a:rPr>
              <a:t>Projection Layer</a:t>
            </a:r>
            <a:endParaRPr lang="es-CL" dirty="0">
              <a:latin typeface="Raleway Medium" pitchFamily="2" charset="0"/>
            </a:endParaRPr>
          </a:p>
        </p:txBody>
      </p:sp>
      <p:pic>
        <p:nvPicPr>
          <p:cNvPr id="1026" name="Picture 2" descr="Functions on a Cartesian Plane ( Read ) | Algebra | CK-12 Foundation">
            <a:extLst>
              <a:ext uri="{FF2B5EF4-FFF2-40B4-BE49-F238E27FC236}">
                <a16:creationId xmlns:a16="http://schemas.microsoft.com/office/drawing/2014/main" id="{D09105D5-B117-21D6-AD8A-F117A815CC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8237" y="2841106"/>
            <a:ext cx="1399903" cy="1328166"/>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6AAEE723-6235-BFAA-D20B-241009394745}"/>
              </a:ext>
            </a:extLst>
          </p:cNvPr>
          <p:cNvSpPr/>
          <p:nvPr/>
        </p:nvSpPr>
        <p:spPr>
          <a:xfrm>
            <a:off x="3448338" y="3017970"/>
            <a:ext cx="82446" cy="82446"/>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a:p>
        </p:txBody>
      </p:sp>
      <p:sp>
        <p:nvSpPr>
          <p:cNvPr id="9" name="Oval 8">
            <a:extLst>
              <a:ext uri="{FF2B5EF4-FFF2-40B4-BE49-F238E27FC236}">
                <a16:creationId xmlns:a16="http://schemas.microsoft.com/office/drawing/2014/main" id="{DC4F5D04-8EE0-3962-12CD-FEBDCB65C16C}"/>
              </a:ext>
            </a:extLst>
          </p:cNvPr>
          <p:cNvSpPr/>
          <p:nvPr/>
        </p:nvSpPr>
        <p:spPr>
          <a:xfrm>
            <a:off x="3331289" y="3276551"/>
            <a:ext cx="82446" cy="82446"/>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a:p>
        </p:txBody>
      </p:sp>
      <p:sp>
        <p:nvSpPr>
          <p:cNvPr id="10" name="Oval 9">
            <a:extLst>
              <a:ext uri="{FF2B5EF4-FFF2-40B4-BE49-F238E27FC236}">
                <a16:creationId xmlns:a16="http://schemas.microsoft.com/office/drawing/2014/main" id="{01401D5D-E8A3-15F5-A5FC-4E92E1775364}"/>
              </a:ext>
            </a:extLst>
          </p:cNvPr>
          <p:cNvSpPr/>
          <p:nvPr/>
        </p:nvSpPr>
        <p:spPr>
          <a:xfrm>
            <a:off x="3539528" y="3779970"/>
            <a:ext cx="82446" cy="82446"/>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a:p>
        </p:txBody>
      </p:sp>
      <p:sp>
        <p:nvSpPr>
          <p:cNvPr id="11" name="Oval 10">
            <a:extLst>
              <a:ext uri="{FF2B5EF4-FFF2-40B4-BE49-F238E27FC236}">
                <a16:creationId xmlns:a16="http://schemas.microsoft.com/office/drawing/2014/main" id="{43268981-5921-6A7C-E880-B9B1BB2BEFB0}"/>
              </a:ext>
            </a:extLst>
          </p:cNvPr>
          <p:cNvSpPr/>
          <p:nvPr/>
        </p:nvSpPr>
        <p:spPr>
          <a:xfrm>
            <a:off x="3290066" y="3903639"/>
            <a:ext cx="82446" cy="82446"/>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a:p>
        </p:txBody>
      </p:sp>
      <p:sp>
        <p:nvSpPr>
          <p:cNvPr id="12" name="Oval 11">
            <a:extLst>
              <a:ext uri="{FF2B5EF4-FFF2-40B4-BE49-F238E27FC236}">
                <a16:creationId xmlns:a16="http://schemas.microsoft.com/office/drawing/2014/main" id="{7AFA6176-B83E-56A5-5401-7FF3CE6DD9AA}"/>
              </a:ext>
            </a:extLst>
          </p:cNvPr>
          <p:cNvSpPr/>
          <p:nvPr/>
        </p:nvSpPr>
        <p:spPr>
          <a:xfrm>
            <a:off x="2745887" y="3235328"/>
            <a:ext cx="82446" cy="82446"/>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a:p>
        </p:txBody>
      </p:sp>
      <p:sp>
        <p:nvSpPr>
          <p:cNvPr id="13" name="Oval 12">
            <a:extLst>
              <a:ext uri="{FF2B5EF4-FFF2-40B4-BE49-F238E27FC236}">
                <a16:creationId xmlns:a16="http://schemas.microsoft.com/office/drawing/2014/main" id="{A4FC2D1E-C6C9-A997-E139-7E588D4E3C37}"/>
              </a:ext>
            </a:extLst>
          </p:cNvPr>
          <p:cNvSpPr/>
          <p:nvPr/>
        </p:nvSpPr>
        <p:spPr>
          <a:xfrm>
            <a:off x="2441085" y="4044713"/>
            <a:ext cx="82446" cy="82446"/>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a:p>
        </p:txBody>
      </p:sp>
      <p:sp>
        <p:nvSpPr>
          <p:cNvPr id="14" name="Oval 13">
            <a:extLst>
              <a:ext uri="{FF2B5EF4-FFF2-40B4-BE49-F238E27FC236}">
                <a16:creationId xmlns:a16="http://schemas.microsoft.com/office/drawing/2014/main" id="{7502E3EC-B372-2305-3255-C0ACAF79728E}"/>
              </a:ext>
            </a:extLst>
          </p:cNvPr>
          <p:cNvSpPr/>
          <p:nvPr/>
        </p:nvSpPr>
        <p:spPr>
          <a:xfrm>
            <a:off x="2787110" y="3010270"/>
            <a:ext cx="82446" cy="82446"/>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a:p>
        </p:txBody>
      </p:sp>
      <p:sp>
        <p:nvSpPr>
          <p:cNvPr id="15" name="Rectangle 14">
            <a:extLst>
              <a:ext uri="{FF2B5EF4-FFF2-40B4-BE49-F238E27FC236}">
                <a16:creationId xmlns:a16="http://schemas.microsoft.com/office/drawing/2014/main" id="{45F62A83-D723-C3BD-99B4-4532567070EF}"/>
              </a:ext>
            </a:extLst>
          </p:cNvPr>
          <p:cNvSpPr/>
          <p:nvPr/>
        </p:nvSpPr>
        <p:spPr>
          <a:xfrm>
            <a:off x="4794541" y="2621554"/>
            <a:ext cx="2098623" cy="472190"/>
          </a:xfrm>
          <a:prstGeom prst="rect">
            <a:avLst/>
          </a:prstGeom>
          <a:solidFill>
            <a:schemeClr val="accent6">
              <a:alpha val="25000"/>
            </a:schemeClr>
          </a:solidFill>
          <a:ln>
            <a:solidFill>
              <a:schemeClr val="accent6">
                <a:shade val="50000"/>
                <a:alpha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Raleway Medium" pitchFamily="2" charset="0"/>
              </a:rPr>
              <a:t>Regressors</a:t>
            </a:r>
            <a:endParaRPr lang="es-CL" dirty="0">
              <a:latin typeface="Raleway Medium" pitchFamily="2" charset="0"/>
            </a:endParaRPr>
          </a:p>
        </p:txBody>
      </p:sp>
      <p:sp>
        <p:nvSpPr>
          <p:cNvPr id="16" name="Rectangle 15">
            <a:extLst>
              <a:ext uri="{FF2B5EF4-FFF2-40B4-BE49-F238E27FC236}">
                <a16:creationId xmlns:a16="http://schemas.microsoft.com/office/drawing/2014/main" id="{4B7E4B3F-448C-B451-2039-80463AF6BA24}"/>
              </a:ext>
            </a:extLst>
          </p:cNvPr>
          <p:cNvSpPr/>
          <p:nvPr/>
        </p:nvSpPr>
        <p:spPr>
          <a:xfrm>
            <a:off x="1998875" y="4433804"/>
            <a:ext cx="2098623" cy="472190"/>
          </a:xfrm>
          <a:prstGeom prst="rect">
            <a:avLst/>
          </a:prstGeom>
          <a:solidFill>
            <a:schemeClr val="accent2">
              <a:alpha val="25000"/>
            </a:schemeClr>
          </a:solidFill>
          <a:ln>
            <a:solidFill>
              <a:schemeClr val="accent2">
                <a:shade val="50000"/>
                <a:alpha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Raleway Medium" pitchFamily="2" charset="0"/>
              </a:rPr>
              <a:t>Decompression </a:t>
            </a:r>
          </a:p>
          <a:p>
            <a:pPr algn="ctr"/>
            <a:r>
              <a:rPr lang="en-US" dirty="0">
                <a:latin typeface="Raleway Medium" pitchFamily="2" charset="0"/>
              </a:rPr>
              <a:t>Matrix</a:t>
            </a:r>
            <a:endParaRPr lang="es-CL" dirty="0">
              <a:latin typeface="Raleway Medium" pitchFamily="2" charset="0"/>
            </a:endParaRPr>
          </a:p>
        </p:txBody>
      </p:sp>
      <p:sp>
        <p:nvSpPr>
          <p:cNvPr id="19" name="TextBox 18">
            <a:extLst>
              <a:ext uri="{FF2B5EF4-FFF2-40B4-BE49-F238E27FC236}">
                <a16:creationId xmlns:a16="http://schemas.microsoft.com/office/drawing/2014/main" id="{28EA19E6-2EC4-27D1-3D52-0C06FA41A352}"/>
              </a:ext>
            </a:extLst>
          </p:cNvPr>
          <p:cNvSpPr txBox="1"/>
          <p:nvPr/>
        </p:nvSpPr>
        <p:spPr>
          <a:xfrm>
            <a:off x="4896230" y="4516010"/>
            <a:ext cx="1738858" cy="307777"/>
          </a:xfrm>
          <a:prstGeom prst="rect">
            <a:avLst/>
          </a:prstGeom>
          <a:solidFill>
            <a:schemeClr val="lt1"/>
          </a:solidFill>
        </p:spPr>
        <p:txBody>
          <a:bodyPr wrap="square">
            <a:spAutoFit/>
          </a:bodyPr>
          <a:lstStyle/>
          <a:p>
            <a:pPr algn="ctr"/>
            <a:r>
              <a:rPr lang="en-US" dirty="0">
                <a:solidFill>
                  <a:schemeClr val="bg1">
                    <a:lumMod val="95000"/>
                  </a:schemeClr>
                </a:solidFill>
                <a:latin typeface="Raleway Medium" pitchFamily="2" charset="0"/>
              </a:rPr>
              <a:t>Predicted Labels</a:t>
            </a:r>
            <a:endParaRPr lang="es-CL" dirty="0">
              <a:solidFill>
                <a:schemeClr val="bg1">
                  <a:lumMod val="95000"/>
                </a:schemeClr>
              </a:solidFill>
              <a:latin typeface="Raleway Medium" pitchFamily="2" charset="0"/>
            </a:endParaRPr>
          </a:p>
        </p:txBody>
      </p:sp>
      <p:pic>
        <p:nvPicPr>
          <p:cNvPr id="20" name="Picture 4">
            <a:extLst>
              <a:ext uri="{FF2B5EF4-FFF2-40B4-BE49-F238E27FC236}">
                <a16:creationId xmlns:a16="http://schemas.microsoft.com/office/drawing/2014/main" id="{6DB1DB03-24BD-2707-5C65-BFF4388B3815}"/>
              </a:ext>
            </a:extLst>
          </p:cNvPr>
          <p:cNvPicPr>
            <a:picLocks noChangeAspect="1" noChangeArrowheads="1"/>
          </p:cNvPicPr>
          <p:nvPr/>
        </p:nvPicPr>
        <p:blipFill rotWithShape="1">
          <a:blip r:embed="rId4">
            <a:alphaModFix amt="25000"/>
            <a:extLst>
              <a:ext uri="{28A0092B-C50C-407E-A947-70E740481C1C}">
                <a14:useLocalDpi xmlns:a14="http://schemas.microsoft.com/office/drawing/2010/main" val="0"/>
              </a:ext>
            </a:extLst>
          </a:blip>
          <a:srcRect l="953" t="8146" r="76824" b="29538"/>
          <a:stretch/>
        </p:blipFill>
        <p:spPr bwMode="auto">
          <a:xfrm>
            <a:off x="5508666" y="1055909"/>
            <a:ext cx="1027465" cy="99443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6 steps to keeping your cat away from your house plants | Daily Sabah">
            <a:extLst>
              <a:ext uri="{FF2B5EF4-FFF2-40B4-BE49-F238E27FC236}">
                <a16:creationId xmlns:a16="http://schemas.microsoft.com/office/drawing/2014/main" id="{9A8AFA13-DF96-97EB-DE8D-5800C5976848}"/>
              </a:ext>
            </a:extLst>
          </p:cNvPr>
          <p:cNvPicPr>
            <a:picLocks noChangeAspect="1" noChangeArrowheads="1"/>
          </p:cNvPicPr>
          <p:nvPr/>
        </p:nvPicPr>
        <p:blipFill>
          <a:blip r:embed="rId5">
            <a:alphaModFix amt="25000"/>
            <a:extLst>
              <a:ext uri="{28A0092B-C50C-407E-A947-70E740481C1C}">
                <a14:useLocalDpi xmlns:a14="http://schemas.microsoft.com/office/drawing/2010/main" val="0"/>
              </a:ext>
            </a:extLst>
          </a:blip>
          <a:srcRect/>
          <a:stretch>
            <a:fillRect/>
          </a:stretch>
        </p:blipFill>
        <p:spPr bwMode="auto">
          <a:xfrm>
            <a:off x="5326357" y="1209068"/>
            <a:ext cx="1027465" cy="997128"/>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436BE056-5A59-39B2-9CFD-68FBBDD62A90}"/>
              </a:ext>
            </a:extLst>
          </p:cNvPr>
          <p:cNvCxnSpPr>
            <a:cxnSpLocks/>
            <a:stCxn id="2" idx="2"/>
            <a:endCxn id="8" idx="0"/>
          </p:cNvCxnSpPr>
          <p:nvPr/>
        </p:nvCxnSpPr>
        <p:spPr>
          <a:xfrm>
            <a:off x="3048187" y="1763318"/>
            <a:ext cx="2911" cy="265633"/>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8BBE631-0578-3D92-5D1D-5D4C553B9E3D}"/>
              </a:ext>
            </a:extLst>
          </p:cNvPr>
          <p:cNvCxnSpPr>
            <a:cxnSpLocks/>
            <a:stCxn id="8" idx="2"/>
            <a:endCxn id="1026" idx="0"/>
          </p:cNvCxnSpPr>
          <p:nvPr/>
        </p:nvCxnSpPr>
        <p:spPr>
          <a:xfrm flipH="1">
            <a:off x="3048189" y="2501141"/>
            <a:ext cx="2909" cy="339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AA18066-782C-BCF7-8CB6-2AE5E48A08A7}"/>
              </a:ext>
            </a:extLst>
          </p:cNvPr>
          <p:cNvCxnSpPr>
            <a:cxnSpLocks/>
            <a:stCxn id="1026" idx="2"/>
            <a:endCxn id="16" idx="0"/>
          </p:cNvCxnSpPr>
          <p:nvPr/>
        </p:nvCxnSpPr>
        <p:spPr>
          <a:xfrm flipH="1">
            <a:off x="3048187" y="4169272"/>
            <a:ext cx="2" cy="264532"/>
          </a:xfrm>
          <a:prstGeom prst="straightConnector1">
            <a:avLst/>
          </a:prstGeom>
          <a:ln w="25400">
            <a:solidFill>
              <a:schemeClr val="accent3">
                <a:alpha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ED2697A-6262-B8AE-86AC-23EC45B0FDCD}"/>
              </a:ext>
            </a:extLst>
          </p:cNvPr>
          <p:cNvCxnSpPr>
            <a:cxnSpLocks/>
            <a:stCxn id="8" idx="2"/>
          </p:cNvCxnSpPr>
          <p:nvPr/>
        </p:nvCxnSpPr>
        <p:spPr>
          <a:xfrm flipH="1">
            <a:off x="3048187" y="2501141"/>
            <a:ext cx="2911" cy="339965"/>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3A5271A-A481-7997-43F6-A953BF26B03B}"/>
              </a:ext>
            </a:extLst>
          </p:cNvPr>
          <p:cNvCxnSpPr>
            <a:cxnSpLocks/>
            <a:stCxn id="21" idx="2"/>
            <a:endCxn id="15" idx="0"/>
          </p:cNvCxnSpPr>
          <p:nvPr/>
        </p:nvCxnSpPr>
        <p:spPr>
          <a:xfrm>
            <a:off x="5840090" y="2206196"/>
            <a:ext cx="3763" cy="415358"/>
          </a:xfrm>
          <a:prstGeom prst="straightConnector1">
            <a:avLst/>
          </a:prstGeom>
          <a:ln w="25400">
            <a:solidFill>
              <a:schemeClr val="accent3">
                <a:alpha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75924ED-7B76-4A88-81BB-CEF6EAA27C4A}"/>
              </a:ext>
            </a:extLst>
          </p:cNvPr>
          <p:cNvCxnSpPr>
            <a:cxnSpLocks/>
            <a:stCxn id="16" idx="3"/>
            <a:endCxn id="19" idx="1"/>
          </p:cNvCxnSpPr>
          <p:nvPr/>
        </p:nvCxnSpPr>
        <p:spPr>
          <a:xfrm>
            <a:off x="4097498" y="4669899"/>
            <a:ext cx="798732" cy="0"/>
          </a:xfrm>
          <a:prstGeom prst="straightConnector1">
            <a:avLst/>
          </a:prstGeom>
          <a:ln w="25400">
            <a:solidFill>
              <a:schemeClr val="accent3">
                <a:alpha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A90A91E2-5186-9927-033C-7A78DDE951B5}"/>
              </a:ext>
            </a:extLst>
          </p:cNvPr>
          <p:cNvCxnSpPr>
            <a:cxnSpLocks/>
          </p:cNvCxnSpPr>
          <p:nvPr/>
        </p:nvCxnSpPr>
        <p:spPr>
          <a:xfrm rot="5400000">
            <a:off x="4610843" y="2230013"/>
            <a:ext cx="370306" cy="2095713"/>
          </a:xfrm>
          <a:prstGeom prst="bentConnector2">
            <a:avLst/>
          </a:prstGeom>
          <a:ln w="25400">
            <a:solidFill>
              <a:schemeClr val="accent3">
                <a:shade val="95000"/>
                <a:satMod val="105000"/>
                <a:alpha val="25000"/>
              </a:schemeClr>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409146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0" grpId="0" animBg="1"/>
      <p:bldP spid="11" grpId="0" animBg="1"/>
      <p:bldP spid="12" grpId="0" animBg="1"/>
      <p:bldP spid="13" grpId="0" animBg="1"/>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5" name="Google Shape;392;p40">
            <a:extLst>
              <a:ext uri="{FF2B5EF4-FFF2-40B4-BE49-F238E27FC236}">
                <a16:creationId xmlns:a16="http://schemas.microsoft.com/office/drawing/2014/main" id="{FB000B31-5358-64F5-D93B-824F2CC2D647}"/>
              </a:ext>
            </a:extLst>
          </p:cNvPr>
          <p:cNvSpPr txBox="1">
            <a:spLocks/>
          </p:cNvSpPr>
          <p:nvPr/>
        </p:nvSpPr>
        <p:spPr>
          <a:xfrm>
            <a:off x="715050" y="552703"/>
            <a:ext cx="77139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9pPr>
          </a:lstStyle>
          <a:p>
            <a:pPr algn="l"/>
            <a:r>
              <a:rPr lang="en" sz="1400" dirty="0"/>
              <a:t>3. </a:t>
            </a:r>
            <a:r>
              <a:rPr lang="es-ES" sz="1400" dirty="0"/>
              <a:t>TÉCNICAS PARA MLC</a:t>
            </a:r>
          </a:p>
          <a:p>
            <a:pPr algn="l"/>
            <a:r>
              <a:rPr lang="es-CL" sz="1800" dirty="0">
                <a:solidFill>
                  <a:schemeClr val="accent3"/>
                </a:solidFill>
              </a:rPr>
              <a:t>EMBEDDING-BASED APPROACH</a:t>
            </a:r>
          </a:p>
          <a:p>
            <a:pPr algn="l"/>
            <a:endParaRPr lang="es-CL" sz="1400" dirty="0">
              <a:solidFill>
                <a:schemeClr val="accent6"/>
              </a:solidFill>
            </a:endParaRPr>
          </a:p>
        </p:txBody>
      </p:sp>
      <p:sp>
        <p:nvSpPr>
          <p:cNvPr id="7" name="TextBox 6">
            <a:extLst>
              <a:ext uri="{FF2B5EF4-FFF2-40B4-BE49-F238E27FC236}">
                <a16:creationId xmlns:a16="http://schemas.microsoft.com/office/drawing/2014/main" id="{C466A398-1A94-712F-4D29-01A4787EA5FE}"/>
              </a:ext>
            </a:extLst>
          </p:cNvPr>
          <p:cNvSpPr txBox="1"/>
          <p:nvPr/>
        </p:nvSpPr>
        <p:spPr>
          <a:xfrm>
            <a:off x="8717200" y="4784999"/>
            <a:ext cx="325730" cy="246221"/>
          </a:xfrm>
          <a:prstGeom prst="rect">
            <a:avLst/>
          </a:prstGeom>
          <a:noFill/>
        </p:spPr>
        <p:txBody>
          <a:bodyPr wrap="none" rtlCol="0">
            <a:spAutoFit/>
          </a:bodyPr>
          <a:lstStyle/>
          <a:p>
            <a:r>
              <a:rPr lang="en-US" sz="1000" dirty="0">
                <a:latin typeface="Raleway Medium" pitchFamily="2" charset="0"/>
              </a:rPr>
              <a:t>24</a:t>
            </a:r>
            <a:endParaRPr lang="es-CL" sz="1000" dirty="0">
              <a:latin typeface="Raleway Medium" pitchFamily="2" charset="0"/>
            </a:endParaRPr>
          </a:p>
        </p:txBody>
      </p:sp>
      <p:sp>
        <p:nvSpPr>
          <p:cNvPr id="2" name="Rectangle 1">
            <a:extLst>
              <a:ext uri="{FF2B5EF4-FFF2-40B4-BE49-F238E27FC236}">
                <a16:creationId xmlns:a16="http://schemas.microsoft.com/office/drawing/2014/main" id="{5A8278BA-19FC-EA7E-1FC0-84746403408D}"/>
              </a:ext>
            </a:extLst>
          </p:cNvPr>
          <p:cNvSpPr/>
          <p:nvPr/>
        </p:nvSpPr>
        <p:spPr>
          <a:xfrm>
            <a:off x="1998875" y="1291128"/>
            <a:ext cx="2098623" cy="472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aleway Medium" pitchFamily="2" charset="0"/>
              </a:rPr>
              <a:t>Labels</a:t>
            </a:r>
            <a:endParaRPr lang="es-CL" dirty="0">
              <a:latin typeface="Raleway Medium" pitchFamily="2" charset="0"/>
            </a:endParaRPr>
          </a:p>
        </p:txBody>
      </p:sp>
      <p:sp>
        <p:nvSpPr>
          <p:cNvPr id="8" name="Rectangle 7">
            <a:extLst>
              <a:ext uri="{FF2B5EF4-FFF2-40B4-BE49-F238E27FC236}">
                <a16:creationId xmlns:a16="http://schemas.microsoft.com/office/drawing/2014/main" id="{258F6BD8-5593-3B54-D677-CE7047CF66F9}"/>
              </a:ext>
            </a:extLst>
          </p:cNvPr>
          <p:cNvSpPr/>
          <p:nvPr/>
        </p:nvSpPr>
        <p:spPr>
          <a:xfrm>
            <a:off x="2001786" y="2028951"/>
            <a:ext cx="2098623" cy="472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aleway Medium" pitchFamily="2" charset="0"/>
              </a:rPr>
              <a:t>Projection Layer</a:t>
            </a:r>
            <a:endParaRPr lang="es-CL" dirty="0">
              <a:latin typeface="Raleway Medium" pitchFamily="2" charset="0"/>
            </a:endParaRPr>
          </a:p>
        </p:txBody>
      </p:sp>
      <p:pic>
        <p:nvPicPr>
          <p:cNvPr id="1026" name="Picture 2" descr="Functions on a Cartesian Plane ( Read ) | Algebra | CK-12 Foundation">
            <a:extLst>
              <a:ext uri="{FF2B5EF4-FFF2-40B4-BE49-F238E27FC236}">
                <a16:creationId xmlns:a16="http://schemas.microsoft.com/office/drawing/2014/main" id="{D09105D5-B117-21D6-AD8A-F117A815CC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8237" y="2841106"/>
            <a:ext cx="1399903" cy="1328166"/>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6AAEE723-6235-BFAA-D20B-241009394745}"/>
              </a:ext>
            </a:extLst>
          </p:cNvPr>
          <p:cNvSpPr/>
          <p:nvPr/>
        </p:nvSpPr>
        <p:spPr>
          <a:xfrm>
            <a:off x="3448338" y="3017970"/>
            <a:ext cx="82446" cy="82446"/>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a:p>
        </p:txBody>
      </p:sp>
      <p:sp>
        <p:nvSpPr>
          <p:cNvPr id="9" name="Oval 8">
            <a:extLst>
              <a:ext uri="{FF2B5EF4-FFF2-40B4-BE49-F238E27FC236}">
                <a16:creationId xmlns:a16="http://schemas.microsoft.com/office/drawing/2014/main" id="{DC4F5D04-8EE0-3962-12CD-FEBDCB65C16C}"/>
              </a:ext>
            </a:extLst>
          </p:cNvPr>
          <p:cNvSpPr/>
          <p:nvPr/>
        </p:nvSpPr>
        <p:spPr>
          <a:xfrm>
            <a:off x="3331289" y="3276551"/>
            <a:ext cx="82446" cy="82446"/>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a:p>
        </p:txBody>
      </p:sp>
      <p:sp>
        <p:nvSpPr>
          <p:cNvPr id="10" name="Oval 9">
            <a:extLst>
              <a:ext uri="{FF2B5EF4-FFF2-40B4-BE49-F238E27FC236}">
                <a16:creationId xmlns:a16="http://schemas.microsoft.com/office/drawing/2014/main" id="{01401D5D-E8A3-15F5-A5FC-4E92E1775364}"/>
              </a:ext>
            </a:extLst>
          </p:cNvPr>
          <p:cNvSpPr/>
          <p:nvPr/>
        </p:nvSpPr>
        <p:spPr>
          <a:xfrm>
            <a:off x="3539528" y="3779970"/>
            <a:ext cx="82446" cy="82446"/>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a:p>
        </p:txBody>
      </p:sp>
      <p:sp>
        <p:nvSpPr>
          <p:cNvPr id="11" name="Oval 10">
            <a:extLst>
              <a:ext uri="{FF2B5EF4-FFF2-40B4-BE49-F238E27FC236}">
                <a16:creationId xmlns:a16="http://schemas.microsoft.com/office/drawing/2014/main" id="{43268981-5921-6A7C-E880-B9B1BB2BEFB0}"/>
              </a:ext>
            </a:extLst>
          </p:cNvPr>
          <p:cNvSpPr/>
          <p:nvPr/>
        </p:nvSpPr>
        <p:spPr>
          <a:xfrm>
            <a:off x="3290066" y="3903639"/>
            <a:ext cx="82446" cy="82446"/>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a:p>
        </p:txBody>
      </p:sp>
      <p:sp>
        <p:nvSpPr>
          <p:cNvPr id="12" name="Oval 11">
            <a:extLst>
              <a:ext uri="{FF2B5EF4-FFF2-40B4-BE49-F238E27FC236}">
                <a16:creationId xmlns:a16="http://schemas.microsoft.com/office/drawing/2014/main" id="{7AFA6176-B83E-56A5-5401-7FF3CE6DD9AA}"/>
              </a:ext>
            </a:extLst>
          </p:cNvPr>
          <p:cNvSpPr/>
          <p:nvPr/>
        </p:nvSpPr>
        <p:spPr>
          <a:xfrm>
            <a:off x="2745887" y="3235328"/>
            <a:ext cx="82446" cy="82446"/>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a:p>
        </p:txBody>
      </p:sp>
      <p:sp>
        <p:nvSpPr>
          <p:cNvPr id="13" name="Oval 12">
            <a:extLst>
              <a:ext uri="{FF2B5EF4-FFF2-40B4-BE49-F238E27FC236}">
                <a16:creationId xmlns:a16="http://schemas.microsoft.com/office/drawing/2014/main" id="{A4FC2D1E-C6C9-A997-E139-7E588D4E3C37}"/>
              </a:ext>
            </a:extLst>
          </p:cNvPr>
          <p:cNvSpPr/>
          <p:nvPr/>
        </p:nvSpPr>
        <p:spPr>
          <a:xfrm>
            <a:off x="2441085" y="4044713"/>
            <a:ext cx="82446" cy="82446"/>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a:p>
        </p:txBody>
      </p:sp>
      <p:sp>
        <p:nvSpPr>
          <p:cNvPr id="14" name="Oval 13">
            <a:extLst>
              <a:ext uri="{FF2B5EF4-FFF2-40B4-BE49-F238E27FC236}">
                <a16:creationId xmlns:a16="http://schemas.microsoft.com/office/drawing/2014/main" id="{7502E3EC-B372-2305-3255-C0ACAF79728E}"/>
              </a:ext>
            </a:extLst>
          </p:cNvPr>
          <p:cNvSpPr/>
          <p:nvPr/>
        </p:nvSpPr>
        <p:spPr>
          <a:xfrm>
            <a:off x="2787110" y="3010270"/>
            <a:ext cx="82446" cy="82446"/>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a:p>
        </p:txBody>
      </p:sp>
      <p:sp>
        <p:nvSpPr>
          <p:cNvPr id="15" name="Rectangle 14">
            <a:extLst>
              <a:ext uri="{FF2B5EF4-FFF2-40B4-BE49-F238E27FC236}">
                <a16:creationId xmlns:a16="http://schemas.microsoft.com/office/drawing/2014/main" id="{45F62A83-D723-C3BD-99B4-4532567070EF}"/>
              </a:ext>
            </a:extLst>
          </p:cNvPr>
          <p:cNvSpPr/>
          <p:nvPr/>
        </p:nvSpPr>
        <p:spPr>
          <a:xfrm>
            <a:off x="4794541" y="2621554"/>
            <a:ext cx="2098623" cy="4721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Raleway Medium" pitchFamily="2" charset="0"/>
              </a:rPr>
              <a:t>Regressors</a:t>
            </a:r>
            <a:endParaRPr lang="es-CL" dirty="0">
              <a:latin typeface="Raleway Medium" pitchFamily="2" charset="0"/>
            </a:endParaRPr>
          </a:p>
        </p:txBody>
      </p:sp>
      <p:sp>
        <p:nvSpPr>
          <p:cNvPr id="16" name="Rectangle 15">
            <a:extLst>
              <a:ext uri="{FF2B5EF4-FFF2-40B4-BE49-F238E27FC236}">
                <a16:creationId xmlns:a16="http://schemas.microsoft.com/office/drawing/2014/main" id="{4B7E4B3F-448C-B451-2039-80463AF6BA24}"/>
              </a:ext>
            </a:extLst>
          </p:cNvPr>
          <p:cNvSpPr/>
          <p:nvPr/>
        </p:nvSpPr>
        <p:spPr>
          <a:xfrm>
            <a:off x="1998875" y="4433804"/>
            <a:ext cx="2098623" cy="472190"/>
          </a:xfrm>
          <a:prstGeom prst="rect">
            <a:avLst/>
          </a:prstGeom>
          <a:solidFill>
            <a:schemeClr val="accent2">
              <a:alpha val="25000"/>
            </a:schemeClr>
          </a:solidFill>
          <a:ln>
            <a:solidFill>
              <a:schemeClr val="accent2">
                <a:shade val="50000"/>
                <a:alpha val="2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Raleway Medium" pitchFamily="2" charset="0"/>
              </a:rPr>
              <a:t>Decompression </a:t>
            </a:r>
          </a:p>
          <a:p>
            <a:pPr algn="ctr"/>
            <a:r>
              <a:rPr lang="en-US" dirty="0">
                <a:latin typeface="Raleway Medium" pitchFamily="2" charset="0"/>
              </a:rPr>
              <a:t>Matrix</a:t>
            </a:r>
            <a:endParaRPr lang="es-CL" dirty="0">
              <a:latin typeface="Raleway Medium" pitchFamily="2" charset="0"/>
            </a:endParaRPr>
          </a:p>
        </p:txBody>
      </p:sp>
      <p:sp>
        <p:nvSpPr>
          <p:cNvPr id="19" name="TextBox 18">
            <a:extLst>
              <a:ext uri="{FF2B5EF4-FFF2-40B4-BE49-F238E27FC236}">
                <a16:creationId xmlns:a16="http://schemas.microsoft.com/office/drawing/2014/main" id="{28EA19E6-2EC4-27D1-3D52-0C06FA41A352}"/>
              </a:ext>
            </a:extLst>
          </p:cNvPr>
          <p:cNvSpPr txBox="1"/>
          <p:nvPr/>
        </p:nvSpPr>
        <p:spPr>
          <a:xfrm>
            <a:off x="4896230" y="4516010"/>
            <a:ext cx="1738858" cy="307777"/>
          </a:xfrm>
          <a:prstGeom prst="rect">
            <a:avLst/>
          </a:prstGeom>
          <a:noFill/>
        </p:spPr>
        <p:txBody>
          <a:bodyPr wrap="square">
            <a:spAutoFit/>
          </a:bodyPr>
          <a:lstStyle/>
          <a:p>
            <a:pPr algn="ctr"/>
            <a:r>
              <a:rPr lang="en-US" dirty="0">
                <a:solidFill>
                  <a:schemeClr val="bg1">
                    <a:lumMod val="95000"/>
                  </a:schemeClr>
                </a:solidFill>
                <a:latin typeface="Raleway Medium" pitchFamily="2" charset="0"/>
              </a:rPr>
              <a:t>Predicted Labels</a:t>
            </a:r>
            <a:endParaRPr lang="es-CL" dirty="0">
              <a:solidFill>
                <a:schemeClr val="bg1">
                  <a:lumMod val="95000"/>
                </a:schemeClr>
              </a:solidFill>
              <a:latin typeface="Raleway Medium" pitchFamily="2" charset="0"/>
            </a:endParaRPr>
          </a:p>
        </p:txBody>
      </p:sp>
      <p:pic>
        <p:nvPicPr>
          <p:cNvPr id="20" name="Picture 4">
            <a:extLst>
              <a:ext uri="{FF2B5EF4-FFF2-40B4-BE49-F238E27FC236}">
                <a16:creationId xmlns:a16="http://schemas.microsoft.com/office/drawing/2014/main" id="{6DB1DB03-24BD-2707-5C65-BFF4388B381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53" t="8146" r="76824" b="29538"/>
          <a:stretch/>
        </p:blipFill>
        <p:spPr bwMode="auto">
          <a:xfrm>
            <a:off x="5508666" y="1055909"/>
            <a:ext cx="1027465" cy="994439"/>
          </a:xfrm>
          <a:prstGeom prst="rect">
            <a:avLst/>
          </a:prstGeom>
          <a:solidFill>
            <a:schemeClr val="lt1">
              <a:alpha val="37000"/>
            </a:schemeClr>
          </a:solidFill>
        </p:spPr>
      </p:pic>
      <p:cxnSp>
        <p:nvCxnSpPr>
          <p:cNvPr id="18" name="Straight Arrow Connector 17">
            <a:extLst>
              <a:ext uri="{FF2B5EF4-FFF2-40B4-BE49-F238E27FC236}">
                <a16:creationId xmlns:a16="http://schemas.microsoft.com/office/drawing/2014/main" id="{436BE056-5A59-39B2-9CFD-68FBBDD62A90}"/>
              </a:ext>
            </a:extLst>
          </p:cNvPr>
          <p:cNvCxnSpPr>
            <a:cxnSpLocks/>
            <a:stCxn id="2" idx="2"/>
            <a:endCxn id="8" idx="0"/>
          </p:cNvCxnSpPr>
          <p:nvPr/>
        </p:nvCxnSpPr>
        <p:spPr>
          <a:xfrm>
            <a:off x="3048187" y="1763318"/>
            <a:ext cx="2911" cy="265633"/>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8BBE631-0578-3D92-5D1D-5D4C553B9E3D}"/>
              </a:ext>
            </a:extLst>
          </p:cNvPr>
          <p:cNvCxnSpPr>
            <a:cxnSpLocks/>
            <a:stCxn id="8" idx="2"/>
            <a:endCxn id="1026" idx="0"/>
          </p:cNvCxnSpPr>
          <p:nvPr/>
        </p:nvCxnSpPr>
        <p:spPr>
          <a:xfrm flipH="1">
            <a:off x="3048189" y="2501141"/>
            <a:ext cx="2909" cy="339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AA18066-782C-BCF7-8CB6-2AE5E48A08A7}"/>
              </a:ext>
            </a:extLst>
          </p:cNvPr>
          <p:cNvCxnSpPr>
            <a:cxnSpLocks/>
            <a:stCxn id="1026" idx="2"/>
            <a:endCxn id="16" idx="0"/>
          </p:cNvCxnSpPr>
          <p:nvPr/>
        </p:nvCxnSpPr>
        <p:spPr>
          <a:xfrm flipH="1">
            <a:off x="3048187" y="4169272"/>
            <a:ext cx="2" cy="264532"/>
          </a:xfrm>
          <a:prstGeom prst="straightConnector1">
            <a:avLst/>
          </a:prstGeom>
          <a:ln w="25400">
            <a:solidFill>
              <a:schemeClr val="accent3">
                <a:alpha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ED2697A-6262-B8AE-86AC-23EC45B0FDCD}"/>
              </a:ext>
            </a:extLst>
          </p:cNvPr>
          <p:cNvCxnSpPr>
            <a:cxnSpLocks/>
            <a:stCxn id="8" idx="2"/>
          </p:cNvCxnSpPr>
          <p:nvPr/>
        </p:nvCxnSpPr>
        <p:spPr>
          <a:xfrm flipH="1">
            <a:off x="3048187" y="2501141"/>
            <a:ext cx="2911" cy="339965"/>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3A5271A-A481-7997-43F6-A953BF26B03B}"/>
              </a:ext>
            </a:extLst>
          </p:cNvPr>
          <p:cNvCxnSpPr>
            <a:cxnSpLocks/>
            <a:endCxn id="15" idx="0"/>
          </p:cNvCxnSpPr>
          <p:nvPr/>
        </p:nvCxnSpPr>
        <p:spPr>
          <a:xfrm>
            <a:off x="5840090" y="2206196"/>
            <a:ext cx="3763" cy="415358"/>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75924ED-7B76-4A88-81BB-CEF6EAA27C4A}"/>
              </a:ext>
            </a:extLst>
          </p:cNvPr>
          <p:cNvCxnSpPr>
            <a:cxnSpLocks/>
            <a:stCxn id="16" idx="3"/>
            <a:endCxn id="19" idx="1"/>
          </p:cNvCxnSpPr>
          <p:nvPr/>
        </p:nvCxnSpPr>
        <p:spPr>
          <a:xfrm>
            <a:off x="4097498" y="4669899"/>
            <a:ext cx="798732" cy="0"/>
          </a:xfrm>
          <a:prstGeom prst="straightConnector1">
            <a:avLst/>
          </a:prstGeom>
          <a:ln w="25400">
            <a:solidFill>
              <a:schemeClr val="accent3">
                <a:alpha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A90A91E2-5186-9927-033C-7A78DDE951B5}"/>
              </a:ext>
            </a:extLst>
          </p:cNvPr>
          <p:cNvCxnSpPr>
            <a:cxnSpLocks/>
          </p:cNvCxnSpPr>
          <p:nvPr/>
        </p:nvCxnSpPr>
        <p:spPr>
          <a:xfrm rot="5400000">
            <a:off x="4610843" y="2230013"/>
            <a:ext cx="370306" cy="2095713"/>
          </a:xfrm>
          <a:prstGeom prst="bentConnector2">
            <a:avLst/>
          </a:prstGeom>
          <a:ln w="25400">
            <a:tailEnd type="triangle"/>
          </a:ln>
        </p:spPr>
        <p:style>
          <a:lnRef idx="1">
            <a:schemeClr val="accent3"/>
          </a:lnRef>
          <a:fillRef idx="0">
            <a:schemeClr val="accent3"/>
          </a:fillRef>
          <a:effectRef idx="0">
            <a:schemeClr val="accent3"/>
          </a:effectRef>
          <a:fontRef idx="minor">
            <a:schemeClr val="tx1"/>
          </a:fontRef>
        </p:style>
      </p:cxnSp>
      <p:sp>
        <p:nvSpPr>
          <p:cNvPr id="28" name="Oval 27">
            <a:extLst>
              <a:ext uri="{FF2B5EF4-FFF2-40B4-BE49-F238E27FC236}">
                <a16:creationId xmlns:a16="http://schemas.microsoft.com/office/drawing/2014/main" id="{6E783E30-6385-9E2D-80C3-EABE394FA7A2}"/>
              </a:ext>
            </a:extLst>
          </p:cNvPr>
          <p:cNvSpPr/>
          <p:nvPr/>
        </p:nvSpPr>
        <p:spPr>
          <a:xfrm>
            <a:off x="3457082" y="3181078"/>
            <a:ext cx="82446" cy="82446"/>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L">
              <a:solidFill>
                <a:schemeClr val="accent1"/>
              </a:solidFill>
            </a:endParaRPr>
          </a:p>
        </p:txBody>
      </p:sp>
      <p:sp>
        <p:nvSpPr>
          <p:cNvPr id="29" name="Oval 28">
            <a:extLst>
              <a:ext uri="{FF2B5EF4-FFF2-40B4-BE49-F238E27FC236}">
                <a16:creationId xmlns:a16="http://schemas.microsoft.com/office/drawing/2014/main" id="{45469262-16C2-52A1-2862-A73A6999450A}"/>
              </a:ext>
            </a:extLst>
          </p:cNvPr>
          <p:cNvSpPr/>
          <p:nvPr/>
        </p:nvSpPr>
        <p:spPr>
          <a:xfrm>
            <a:off x="2616382" y="3195362"/>
            <a:ext cx="82446" cy="82446"/>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L">
              <a:solidFill>
                <a:schemeClr val="accent1"/>
              </a:solidFill>
            </a:endParaRPr>
          </a:p>
        </p:txBody>
      </p:sp>
      <p:pic>
        <p:nvPicPr>
          <p:cNvPr id="30" name="Picture 4" descr="6 steps to keeping your cat away from your house plants | Daily Sabah">
            <a:extLst>
              <a:ext uri="{FF2B5EF4-FFF2-40B4-BE49-F238E27FC236}">
                <a16:creationId xmlns:a16="http://schemas.microsoft.com/office/drawing/2014/main" id="{DF9F7D11-D987-2A43-FF4F-9B779F9362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6357" y="1209068"/>
            <a:ext cx="1027465" cy="997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5" name="Google Shape;392;p40">
            <a:extLst>
              <a:ext uri="{FF2B5EF4-FFF2-40B4-BE49-F238E27FC236}">
                <a16:creationId xmlns:a16="http://schemas.microsoft.com/office/drawing/2014/main" id="{FB000B31-5358-64F5-D93B-824F2CC2D647}"/>
              </a:ext>
            </a:extLst>
          </p:cNvPr>
          <p:cNvSpPr txBox="1">
            <a:spLocks/>
          </p:cNvSpPr>
          <p:nvPr/>
        </p:nvSpPr>
        <p:spPr>
          <a:xfrm>
            <a:off x="715050" y="552703"/>
            <a:ext cx="77139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9pPr>
          </a:lstStyle>
          <a:p>
            <a:pPr algn="l"/>
            <a:r>
              <a:rPr lang="en" sz="1400" dirty="0"/>
              <a:t>3. </a:t>
            </a:r>
            <a:r>
              <a:rPr lang="es-ES" sz="1400" dirty="0"/>
              <a:t>TÉCNICAS PARA MLC</a:t>
            </a:r>
          </a:p>
          <a:p>
            <a:pPr algn="l"/>
            <a:r>
              <a:rPr lang="es-CL" sz="1800" dirty="0">
                <a:solidFill>
                  <a:schemeClr val="accent3"/>
                </a:solidFill>
              </a:rPr>
              <a:t>EMBEDDING-BASED APPROACH</a:t>
            </a:r>
          </a:p>
          <a:p>
            <a:pPr algn="l"/>
            <a:endParaRPr lang="es-CL" sz="1400" dirty="0">
              <a:solidFill>
                <a:schemeClr val="accent6"/>
              </a:solidFill>
            </a:endParaRPr>
          </a:p>
        </p:txBody>
      </p:sp>
      <p:sp>
        <p:nvSpPr>
          <p:cNvPr id="7" name="TextBox 6">
            <a:extLst>
              <a:ext uri="{FF2B5EF4-FFF2-40B4-BE49-F238E27FC236}">
                <a16:creationId xmlns:a16="http://schemas.microsoft.com/office/drawing/2014/main" id="{C466A398-1A94-712F-4D29-01A4787EA5FE}"/>
              </a:ext>
            </a:extLst>
          </p:cNvPr>
          <p:cNvSpPr txBox="1"/>
          <p:nvPr/>
        </p:nvSpPr>
        <p:spPr>
          <a:xfrm>
            <a:off x="8717200" y="4784999"/>
            <a:ext cx="325730" cy="246221"/>
          </a:xfrm>
          <a:prstGeom prst="rect">
            <a:avLst/>
          </a:prstGeom>
          <a:noFill/>
        </p:spPr>
        <p:txBody>
          <a:bodyPr wrap="none" rtlCol="0">
            <a:spAutoFit/>
          </a:bodyPr>
          <a:lstStyle/>
          <a:p>
            <a:r>
              <a:rPr lang="en-US" sz="1000" dirty="0">
                <a:latin typeface="Raleway Medium" pitchFamily="2" charset="0"/>
              </a:rPr>
              <a:t>24</a:t>
            </a:r>
            <a:endParaRPr lang="es-CL" sz="1000" dirty="0">
              <a:latin typeface="Raleway Medium" pitchFamily="2" charset="0"/>
            </a:endParaRPr>
          </a:p>
        </p:txBody>
      </p:sp>
      <p:sp>
        <p:nvSpPr>
          <p:cNvPr id="2" name="Rectangle 1">
            <a:extLst>
              <a:ext uri="{FF2B5EF4-FFF2-40B4-BE49-F238E27FC236}">
                <a16:creationId xmlns:a16="http://schemas.microsoft.com/office/drawing/2014/main" id="{5A8278BA-19FC-EA7E-1FC0-84746403408D}"/>
              </a:ext>
            </a:extLst>
          </p:cNvPr>
          <p:cNvSpPr/>
          <p:nvPr/>
        </p:nvSpPr>
        <p:spPr>
          <a:xfrm>
            <a:off x="1998875" y="1291128"/>
            <a:ext cx="2098623" cy="472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aleway Medium" pitchFamily="2" charset="0"/>
              </a:rPr>
              <a:t>Labels</a:t>
            </a:r>
            <a:endParaRPr lang="es-CL" dirty="0">
              <a:latin typeface="Raleway Medium" pitchFamily="2" charset="0"/>
            </a:endParaRPr>
          </a:p>
        </p:txBody>
      </p:sp>
      <p:sp>
        <p:nvSpPr>
          <p:cNvPr id="8" name="Rectangle 7">
            <a:extLst>
              <a:ext uri="{FF2B5EF4-FFF2-40B4-BE49-F238E27FC236}">
                <a16:creationId xmlns:a16="http://schemas.microsoft.com/office/drawing/2014/main" id="{258F6BD8-5593-3B54-D677-CE7047CF66F9}"/>
              </a:ext>
            </a:extLst>
          </p:cNvPr>
          <p:cNvSpPr/>
          <p:nvPr/>
        </p:nvSpPr>
        <p:spPr>
          <a:xfrm>
            <a:off x="2001786" y="2028951"/>
            <a:ext cx="2098623" cy="472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aleway Medium" pitchFamily="2" charset="0"/>
              </a:rPr>
              <a:t>Projection Layer</a:t>
            </a:r>
            <a:endParaRPr lang="es-CL" dirty="0">
              <a:latin typeface="Raleway Medium" pitchFamily="2" charset="0"/>
            </a:endParaRPr>
          </a:p>
        </p:txBody>
      </p:sp>
      <p:pic>
        <p:nvPicPr>
          <p:cNvPr id="1026" name="Picture 2" descr="Functions on a Cartesian Plane ( Read ) | Algebra | CK-12 Foundation">
            <a:extLst>
              <a:ext uri="{FF2B5EF4-FFF2-40B4-BE49-F238E27FC236}">
                <a16:creationId xmlns:a16="http://schemas.microsoft.com/office/drawing/2014/main" id="{D09105D5-B117-21D6-AD8A-F117A815CC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8237" y="2841106"/>
            <a:ext cx="1399903" cy="1328166"/>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6AAEE723-6235-BFAA-D20B-241009394745}"/>
              </a:ext>
            </a:extLst>
          </p:cNvPr>
          <p:cNvSpPr/>
          <p:nvPr/>
        </p:nvSpPr>
        <p:spPr>
          <a:xfrm>
            <a:off x="3448338" y="3017970"/>
            <a:ext cx="82446" cy="82446"/>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a:p>
        </p:txBody>
      </p:sp>
      <p:sp>
        <p:nvSpPr>
          <p:cNvPr id="9" name="Oval 8">
            <a:extLst>
              <a:ext uri="{FF2B5EF4-FFF2-40B4-BE49-F238E27FC236}">
                <a16:creationId xmlns:a16="http://schemas.microsoft.com/office/drawing/2014/main" id="{DC4F5D04-8EE0-3962-12CD-FEBDCB65C16C}"/>
              </a:ext>
            </a:extLst>
          </p:cNvPr>
          <p:cNvSpPr/>
          <p:nvPr/>
        </p:nvSpPr>
        <p:spPr>
          <a:xfrm>
            <a:off x="3331289" y="3276551"/>
            <a:ext cx="82446" cy="82446"/>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a:p>
        </p:txBody>
      </p:sp>
      <p:sp>
        <p:nvSpPr>
          <p:cNvPr id="10" name="Oval 9">
            <a:extLst>
              <a:ext uri="{FF2B5EF4-FFF2-40B4-BE49-F238E27FC236}">
                <a16:creationId xmlns:a16="http://schemas.microsoft.com/office/drawing/2014/main" id="{01401D5D-E8A3-15F5-A5FC-4E92E1775364}"/>
              </a:ext>
            </a:extLst>
          </p:cNvPr>
          <p:cNvSpPr/>
          <p:nvPr/>
        </p:nvSpPr>
        <p:spPr>
          <a:xfrm>
            <a:off x="3539528" y="3779970"/>
            <a:ext cx="82446" cy="82446"/>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a:p>
        </p:txBody>
      </p:sp>
      <p:sp>
        <p:nvSpPr>
          <p:cNvPr id="11" name="Oval 10">
            <a:extLst>
              <a:ext uri="{FF2B5EF4-FFF2-40B4-BE49-F238E27FC236}">
                <a16:creationId xmlns:a16="http://schemas.microsoft.com/office/drawing/2014/main" id="{43268981-5921-6A7C-E880-B9B1BB2BEFB0}"/>
              </a:ext>
            </a:extLst>
          </p:cNvPr>
          <p:cNvSpPr/>
          <p:nvPr/>
        </p:nvSpPr>
        <p:spPr>
          <a:xfrm>
            <a:off x="3290066" y="3903639"/>
            <a:ext cx="82446" cy="82446"/>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a:p>
        </p:txBody>
      </p:sp>
      <p:sp>
        <p:nvSpPr>
          <p:cNvPr id="12" name="Oval 11">
            <a:extLst>
              <a:ext uri="{FF2B5EF4-FFF2-40B4-BE49-F238E27FC236}">
                <a16:creationId xmlns:a16="http://schemas.microsoft.com/office/drawing/2014/main" id="{7AFA6176-B83E-56A5-5401-7FF3CE6DD9AA}"/>
              </a:ext>
            </a:extLst>
          </p:cNvPr>
          <p:cNvSpPr/>
          <p:nvPr/>
        </p:nvSpPr>
        <p:spPr>
          <a:xfrm>
            <a:off x="2745887" y="3235328"/>
            <a:ext cx="82446" cy="82446"/>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a:p>
        </p:txBody>
      </p:sp>
      <p:sp>
        <p:nvSpPr>
          <p:cNvPr id="13" name="Oval 12">
            <a:extLst>
              <a:ext uri="{FF2B5EF4-FFF2-40B4-BE49-F238E27FC236}">
                <a16:creationId xmlns:a16="http://schemas.microsoft.com/office/drawing/2014/main" id="{A4FC2D1E-C6C9-A997-E139-7E588D4E3C37}"/>
              </a:ext>
            </a:extLst>
          </p:cNvPr>
          <p:cNvSpPr/>
          <p:nvPr/>
        </p:nvSpPr>
        <p:spPr>
          <a:xfrm>
            <a:off x="2441085" y="4044713"/>
            <a:ext cx="82446" cy="82446"/>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a:p>
        </p:txBody>
      </p:sp>
      <p:sp>
        <p:nvSpPr>
          <p:cNvPr id="14" name="Oval 13">
            <a:extLst>
              <a:ext uri="{FF2B5EF4-FFF2-40B4-BE49-F238E27FC236}">
                <a16:creationId xmlns:a16="http://schemas.microsoft.com/office/drawing/2014/main" id="{7502E3EC-B372-2305-3255-C0ACAF79728E}"/>
              </a:ext>
            </a:extLst>
          </p:cNvPr>
          <p:cNvSpPr/>
          <p:nvPr/>
        </p:nvSpPr>
        <p:spPr>
          <a:xfrm>
            <a:off x="2787110" y="3010270"/>
            <a:ext cx="82446" cy="82446"/>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a:p>
        </p:txBody>
      </p:sp>
      <p:sp>
        <p:nvSpPr>
          <p:cNvPr id="15" name="Rectangle 14">
            <a:extLst>
              <a:ext uri="{FF2B5EF4-FFF2-40B4-BE49-F238E27FC236}">
                <a16:creationId xmlns:a16="http://schemas.microsoft.com/office/drawing/2014/main" id="{45F62A83-D723-C3BD-99B4-4532567070EF}"/>
              </a:ext>
            </a:extLst>
          </p:cNvPr>
          <p:cNvSpPr/>
          <p:nvPr/>
        </p:nvSpPr>
        <p:spPr>
          <a:xfrm>
            <a:off x="4794541" y="2621554"/>
            <a:ext cx="2098623" cy="4721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Raleway Medium" pitchFamily="2" charset="0"/>
              </a:rPr>
              <a:t>Regressors</a:t>
            </a:r>
            <a:endParaRPr lang="es-CL" dirty="0">
              <a:latin typeface="Raleway Medium" pitchFamily="2" charset="0"/>
            </a:endParaRPr>
          </a:p>
        </p:txBody>
      </p:sp>
      <p:sp>
        <p:nvSpPr>
          <p:cNvPr id="16" name="Rectangle 15">
            <a:extLst>
              <a:ext uri="{FF2B5EF4-FFF2-40B4-BE49-F238E27FC236}">
                <a16:creationId xmlns:a16="http://schemas.microsoft.com/office/drawing/2014/main" id="{4B7E4B3F-448C-B451-2039-80463AF6BA24}"/>
              </a:ext>
            </a:extLst>
          </p:cNvPr>
          <p:cNvSpPr/>
          <p:nvPr/>
        </p:nvSpPr>
        <p:spPr>
          <a:xfrm>
            <a:off x="1998875" y="4433804"/>
            <a:ext cx="2098623" cy="47219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latin typeface="Raleway Medium" pitchFamily="2" charset="0"/>
              </a:rPr>
              <a:t>Decompression </a:t>
            </a:r>
          </a:p>
          <a:p>
            <a:pPr algn="ctr"/>
            <a:r>
              <a:rPr lang="en-US" dirty="0">
                <a:latin typeface="Raleway Medium" pitchFamily="2" charset="0"/>
              </a:rPr>
              <a:t>Matrix</a:t>
            </a:r>
            <a:endParaRPr lang="es-CL" dirty="0">
              <a:latin typeface="Raleway Medium" pitchFamily="2" charset="0"/>
            </a:endParaRPr>
          </a:p>
        </p:txBody>
      </p:sp>
      <p:sp>
        <p:nvSpPr>
          <p:cNvPr id="19" name="TextBox 18">
            <a:extLst>
              <a:ext uri="{FF2B5EF4-FFF2-40B4-BE49-F238E27FC236}">
                <a16:creationId xmlns:a16="http://schemas.microsoft.com/office/drawing/2014/main" id="{28EA19E6-2EC4-27D1-3D52-0C06FA41A352}"/>
              </a:ext>
            </a:extLst>
          </p:cNvPr>
          <p:cNvSpPr txBox="1"/>
          <p:nvPr/>
        </p:nvSpPr>
        <p:spPr>
          <a:xfrm>
            <a:off x="4896230" y="4516010"/>
            <a:ext cx="1738858" cy="307777"/>
          </a:xfrm>
          <a:prstGeom prst="rect">
            <a:avLst/>
          </a:prstGeom>
          <a:noFill/>
        </p:spPr>
        <p:txBody>
          <a:bodyPr wrap="square">
            <a:spAutoFit/>
          </a:bodyPr>
          <a:lstStyle/>
          <a:p>
            <a:pPr algn="ctr"/>
            <a:r>
              <a:rPr lang="en-US" dirty="0">
                <a:latin typeface="Raleway Medium" pitchFamily="2" charset="0"/>
              </a:rPr>
              <a:t>Predicted Labels</a:t>
            </a:r>
            <a:endParaRPr lang="es-CL" dirty="0">
              <a:latin typeface="Raleway Medium" pitchFamily="2" charset="0"/>
            </a:endParaRPr>
          </a:p>
        </p:txBody>
      </p:sp>
      <p:pic>
        <p:nvPicPr>
          <p:cNvPr id="20" name="Picture 4">
            <a:extLst>
              <a:ext uri="{FF2B5EF4-FFF2-40B4-BE49-F238E27FC236}">
                <a16:creationId xmlns:a16="http://schemas.microsoft.com/office/drawing/2014/main" id="{6DB1DB03-24BD-2707-5C65-BFF4388B381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53" t="8146" r="76824" b="29538"/>
          <a:stretch/>
        </p:blipFill>
        <p:spPr bwMode="auto">
          <a:xfrm>
            <a:off x="5508666" y="1055909"/>
            <a:ext cx="1027465" cy="994439"/>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436BE056-5A59-39B2-9CFD-68FBBDD62A90}"/>
              </a:ext>
            </a:extLst>
          </p:cNvPr>
          <p:cNvCxnSpPr>
            <a:cxnSpLocks/>
            <a:stCxn id="2" idx="2"/>
            <a:endCxn id="8" idx="0"/>
          </p:cNvCxnSpPr>
          <p:nvPr/>
        </p:nvCxnSpPr>
        <p:spPr>
          <a:xfrm>
            <a:off x="3048187" y="1763318"/>
            <a:ext cx="2911" cy="265633"/>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8BBE631-0578-3D92-5D1D-5D4C553B9E3D}"/>
              </a:ext>
            </a:extLst>
          </p:cNvPr>
          <p:cNvCxnSpPr>
            <a:cxnSpLocks/>
            <a:stCxn id="8" idx="2"/>
            <a:endCxn id="1026" idx="0"/>
          </p:cNvCxnSpPr>
          <p:nvPr/>
        </p:nvCxnSpPr>
        <p:spPr>
          <a:xfrm flipH="1">
            <a:off x="3048189" y="2501141"/>
            <a:ext cx="2909" cy="339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AA18066-782C-BCF7-8CB6-2AE5E48A08A7}"/>
              </a:ext>
            </a:extLst>
          </p:cNvPr>
          <p:cNvCxnSpPr>
            <a:cxnSpLocks/>
            <a:stCxn id="1026" idx="2"/>
            <a:endCxn id="16" idx="0"/>
          </p:cNvCxnSpPr>
          <p:nvPr/>
        </p:nvCxnSpPr>
        <p:spPr>
          <a:xfrm flipH="1">
            <a:off x="3048187" y="4169272"/>
            <a:ext cx="2" cy="264532"/>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ED2697A-6262-B8AE-86AC-23EC45B0FDCD}"/>
              </a:ext>
            </a:extLst>
          </p:cNvPr>
          <p:cNvCxnSpPr>
            <a:cxnSpLocks/>
            <a:stCxn id="8" idx="2"/>
          </p:cNvCxnSpPr>
          <p:nvPr/>
        </p:nvCxnSpPr>
        <p:spPr>
          <a:xfrm flipH="1">
            <a:off x="3048187" y="2501141"/>
            <a:ext cx="2911" cy="339965"/>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3A5271A-A481-7997-43F6-A953BF26B03B}"/>
              </a:ext>
            </a:extLst>
          </p:cNvPr>
          <p:cNvCxnSpPr>
            <a:cxnSpLocks/>
            <a:stCxn id="32" idx="2"/>
            <a:endCxn id="15" idx="0"/>
          </p:cNvCxnSpPr>
          <p:nvPr/>
        </p:nvCxnSpPr>
        <p:spPr>
          <a:xfrm>
            <a:off x="5840090" y="2206196"/>
            <a:ext cx="3763" cy="415358"/>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75924ED-7B76-4A88-81BB-CEF6EAA27C4A}"/>
              </a:ext>
            </a:extLst>
          </p:cNvPr>
          <p:cNvCxnSpPr>
            <a:cxnSpLocks/>
            <a:stCxn id="16" idx="3"/>
            <a:endCxn id="19" idx="1"/>
          </p:cNvCxnSpPr>
          <p:nvPr/>
        </p:nvCxnSpPr>
        <p:spPr>
          <a:xfrm>
            <a:off x="4097498" y="4669899"/>
            <a:ext cx="798732" cy="0"/>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A90A91E2-5186-9927-033C-7A78DDE951B5}"/>
              </a:ext>
            </a:extLst>
          </p:cNvPr>
          <p:cNvCxnSpPr>
            <a:cxnSpLocks/>
          </p:cNvCxnSpPr>
          <p:nvPr/>
        </p:nvCxnSpPr>
        <p:spPr>
          <a:xfrm rot="5400000">
            <a:off x="4610843" y="2230013"/>
            <a:ext cx="370306" cy="2095713"/>
          </a:xfrm>
          <a:prstGeom prst="bentConnector2">
            <a:avLst/>
          </a:prstGeom>
          <a:ln w="25400">
            <a:tailEnd type="triangle"/>
          </a:ln>
        </p:spPr>
        <p:style>
          <a:lnRef idx="1">
            <a:schemeClr val="accent3"/>
          </a:lnRef>
          <a:fillRef idx="0">
            <a:schemeClr val="accent3"/>
          </a:fillRef>
          <a:effectRef idx="0">
            <a:schemeClr val="accent3"/>
          </a:effectRef>
          <a:fontRef idx="minor">
            <a:schemeClr val="tx1"/>
          </a:fontRef>
        </p:style>
      </p:cxnSp>
      <p:sp>
        <p:nvSpPr>
          <p:cNvPr id="30" name="Oval 29">
            <a:extLst>
              <a:ext uri="{FF2B5EF4-FFF2-40B4-BE49-F238E27FC236}">
                <a16:creationId xmlns:a16="http://schemas.microsoft.com/office/drawing/2014/main" id="{240EFB30-4F64-3FE9-A9E9-BF1D98ADDCB2}"/>
              </a:ext>
            </a:extLst>
          </p:cNvPr>
          <p:cNvSpPr/>
          <p:nvPr/>
        </p:nvSpPr>
        <p:spPr>
          <a:xfrm>
            <a:off x="3457082" y="3181078"/>
            <a:ext cx="82446" cy="82446"/>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L">
              <a:solidFill>
                <a:schemeClr val="accent1"/>
              </a:solidFill>
            </a:endParaRPr>
          </a:p>
        </p:txBody>
      </p:sp>
      <p:sp>
        <p:nvSpPr>
          <p:cNvPr id="31" name="Oval 30">
            <a:extLst>
              <a:ext uri="{FF2B5EF4-FFF2-40B4-BE49-F238E27FC236}">
                <a16:creationId xmlns:a16="http://schemas.microsoft.com/office/drawing/2014/main" id="{C0484A1C-6386-BE18-B4D8-1CC09CE16990}"/>
              </a:ext>
            </a:extLst>
          </p:cNvPr>
          <p:cNvSpPr/>
          <p:nvPr/>
        </p:nvSpPr>
        <p:spPr>
          <a:xfrm>
            <a:off x="2616382" y="3195362"/>
            <a:ext cx="82446" cy="82446"/>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L">
              <a:solidFill>
                <a:schemeClr val="accent1"/>
              </a:solidFill>
            </a:endParaRPr>
          </a:p>
        </p:txBody>
      </p:sp>
      <p:pic>
        <p:nvPicPr>
          <p:cNvPr id="32" name="Picture 4" descr="6 steps to keeping your cat away from your house plants | Daily Sabah">
            <a:extLst>
              <a:ext uri="{FF2B5EF4-FFF2-40B4-BE49-F238E27FC236}">
                <a16:creationId xmlns:a16="http://schemas.microsoft.com/office/drawing/2014/main" id="{94DE4DB4-87C5-DCC1-4079-CCF47F8D63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6357" y="1209068"/>
            <a:ext cx="1027465" cy="997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701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5" name="Google Shape;392;p40">
            <a:extLst>
              <a:ext uri="{FF2B5EF4-FFF2-40B4-BE49-F238E27FC236}">
                <a16:creationId xmlns:a16="http://schemas.microsoft.com/office/drawing/2014/main" id="{FB000B31-5358-64F5-D93B-824F2CC2D647}"/>
              </a:ext>
            </a:extLst>
          </p:cNvPr>
          <p:cNvSpPr txBox="1">
            <a:spLocks/>
          </p:cNvSpPr>
          <p:nvPr/>
        </p:nvSpPr>
        <p:spPr>
          <a:xfrm>
            <a:off x="715050" y="552733"/>
            <a:ext cx="77139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9pPr>
          </a:lstStyle>
          <a:p>
            <a:pPr algn="l"/>
            <a:r>
              <a:rPr lang="en" sz="1400" dirty="0"/>
              <a:t>3. </a:t>
            </a:r>
            <a:r>
              <a:rPr lang="es-ES" sz="1400" dirty="0"/>
              <a:t>TÉCNICAS PARA MLC</a:t>
            </a:r>
          </a:p>
          <a:p>
            <a:pPr algn="l"/>
            <a:r>
              <a:rPr lang="es-CL" sz="1800" dirty="0">
                <a:solidFill>
                  <a:schemeClr val="accent3"/>
                </a:solidFill>
              </a:rPr>
              <a:t>EMBEDDING-BASED APPROACH</a:t>
            </a:r>
          </a:p>
          <a:p>
            <a:pPr algn="l"/>
            <a:r>
              <a:rPr lang="es-CL" sz="1400" dirty="0">
                <a:solidFill>
                  <a:schemeClr val="accent6"/>
                </a:solidFill>
              </a:rPr>
              <a:t>SLEEC</a:t>
            </a:r>
            <a:endParaRPr lang="es-CL" sz="1100" dirty="0">
              <a:solidFill>
                <a:schemeClr val="accent6"/>
              </a:solidFill>
            </a:endParaRPr>
          </a:p>
        </p:txBody>
      </p:sp>
      <p:sp>
        <p:nvSpPr>
          <p:cNvPr id="7" name="TextBox 6">
            <a:extLst>
              <a:ext uri="{FF2B5EF4-FFF2-40B4-BE49-F238E27FC236}">
                <a16:creationId xmlns:a16="http://schemas.microsoft.com/office/drawing/2014/main" id="{C466A398-1A94-712F-4D29-01A4787EA5FE}"/>
              </a:ext>
            </a:extLst>
          </p:cNvPr>
          <p:cNvSpPr txBox="1"/>
          <p:nvPr/>
        </p:nvSpPr>
        <p:spPr>
          <a:xfrm>
            <a:off x="8717200" y="4784999"/>
            <a:ext cx="324128" cy="246221"/>
          </a:xfrm>
          <a:prstGeom prst="rect">
            <a:avLst/>
          </a:prstGeom>
          <a:noFill/>
        </p:spPr>
        <p:txBody>
          <a:bodyPr wrap="none" rtlCol="0">
            <a:spAutoFit/>
          </a:bodyPr>
          <a:lstStyle/>
          <a:p>
            <a:r>
              <a:rPr lang="en-US" sz="1000" dirty="0">
                <a:latin typeface="Raleway Medium" pitchFamily="2" charset="0"/>
              </a:rPr>
              <a:t>25</a:t>
            </a:r>
            <a:endParaRPr lang="es-CL" sz="1000" dirty="0">
              <a:latin typeface="Raleway Medium" pitchFamily="2" charset="0"/>
            </a:endParaRPr>
          </a:p>
        </p:txBody>
      </p:sp>
      <p:sp>
        <p:nvSpPr>
          <p:cNvPr id="2" name="Rectangle 1">
            <a:extLst>
              <a:ext uri="{FF2B5EF4-FFF2-40B4-BE49-F238E27FC236}">
                <a16:creationId xmlns:a16="http://schemas.microsoft.com/office/drawing/2014/main" id="{5A8278BA-19FC-EA7E-1FC0-84746403408D}"/>
              </a:ext>
            </a:extLst>
          </p:cNvPr>
          <p:cNvSpPr/>
          <p:nvPr/>
        </p:nvSpPr>
        <p:spPr>
          <a:xfrm>
            <a:off x="1998875" y="1291128"/>
            <a:ext cx="2098623" cy="472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aleway Medium" pitchFamily="2" charset="0"/>
              </a:rPr>
              <a:t>Labels</a:t>
            </a:r>
            <a:endParaRPr lang="es-CL" dirty="0">
              <a:latin typeface="Raleway Medium" pitchFamily="2" charset="0"/>
            </a:endParaRPr>
          </a:p>
        </p:txBody>
      </p:sp>
      <p:sp>
        <p:nvSpPr>
          <p:cNvPr id="8" name="Rectangle 7">
            <a:extLst>
              <a:ext uri="{FF2B5EF4-FFF2-40B4-BE49-F238E27FC236}">
                <a16:creationId xmlns:a16="http://schemas.microsoft.com/office/drawing/2014/main" id="{258F6BD8-5593-3B54-D677-CE7047CF66F9}"/>
              </a:ext>
            </a:extLst>
          </p:cNvPr>
          <p:cNvSpPr/>
          <p:nvPr/>
        </p:nvSpPr>
        <p:spPr>
          <a:xfrm>
            <a:off x="2001786" y="2028951"/>
            <a:ext cx="2098623" cy="472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Raleway Medium" pitchFamily="2" charset="0"/>
              </a:rPr>
              <a:t>Projection Layer</a:t>
            </a:r>
            <a:endParaRPr lang="es-CL" dirty="0">
              <a:latin typeface="Raleway Medium" pitchFamily="2" charset="0"/>
            </a:endParaRPr>
          </a:p>
        </p:txBody>
      </p:sp>
      <p:pic>
        <p:nvPicPr>
          <p:cNvPr id="1026" name="Picture 2" descr="Functions on a Cartesian Plane ( Read ) | Algebra | CK-12 Foundation">
            <a:extLst>
              <a:ext uri="{FF2B5EF4-FFF2-40B4-BE49-F238E27FC236}">
                <a16:creationId xmlns:a16="http://schemas.microsoft.com/office/drawing/2014/main" id="{D09105D5-B117-21D6-AD8A-F117A815CC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8237" y="2841106"/>
            <a:ext cx="1399903" cy="1328166"/>
          </a:xfrm>
          <a:prstGeom prst="rect">
            <a:avLst/>
          </a:prstGeom>
          <a:noFill/>
          <a:scene3d>
            <a:camera prst="perspectiveContrastingRightFacing"/>
            <a:lightRig rig="threePt" dir="t"/>
          </a:scene3d>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6AAEE723-6235-BFAA-D20B-241009394745}"/>
              </a:ext>
            </a:extLst>
          </p:cNvPr>
          <p:cNvSpPr/>
          <p:nvPr/>
        </p:nvSpPr>
        <p:spPr>
          <a:xfrm>
            <a:off x="3372512" y="3103512"/>
            <a:ext cx="82446" cy="82446"/>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a:p>
        </p:txBody>
      </p:sp>
      <p:sp>
        <p:nvSpPr>
          <p:cNvPr id="9" name="Oval 8">
            <a:extLst>
              <a:ext uri="{FF2B5EF4-FFF2-40B4-BE49-F238E27FC236}">
                <a16:creationId xmlns:a16="http://schemas.microsoft.com/office/drawing/2014/main" id="{DC4F5D04-8EE0-3962-12CD-FEBDCB65C16C}"/>
              </a:ext>
            </a:extLst>
          </p:cNvPr>
          <p:cNvSpPr/>
          <p:nvPr/>
        </p:nvSpPr>
        <p:spPr>
          <a:xfrm>
            <a:off x="3331289" y="3276551"/>
            <a:ext cx="82446" cy="82446"/>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a:p>
        </p:txBody>
      </p:sp>
      <p:sp>
        <p:nvSpPr>
          <p:cNvPr id="10" name="Oval 9">
            <a:extLst>
              <a:ext uri="{FF2B5EF4-FFF2-40B4-BE49-F238E27FC236}">
                <a16:creationId xmlns:a16="http://schemas.microsoft.com/office/drawing/2014/main" id="{01401D5D-E8A3-15F5-A5FC-4E92E1775364}"/>
              </a:ext>
            </a:extLst>
          </p:cNvPr>
          <p:cNvSpPr/>
          <p:nvPr/>
        </p:nvSpPr>
        <p:spPr>
          <a:xfrm>
            <a:off x="3420706" y="3754666"/>
            <a:ext cx="82446" cy="82446"/>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a:p>
        </p:txBody>
      </p:sp>
      <p:sp>
        <p:nvSpPr>
          <p:cNvPr id="11" name="Oval 10">
            <a:extLst>
              <a:ext uri="{FF2B5EF4-FFF2-40B4-BE49-F238E27FC236}">
                <a16:creationId xmlns:a16="http://schemas.microsoft.com/office/drawing/2014/main" id="{43268981-5921-6A7C-E880-B9B1BB2BEFB0}"/>
              </a:ext>
            </a:extLst>
          </p:cNvPr>
          <p:cNvSpPr/>
          <p:nvPr/>
        </p:nvSpPr>
        <p:spPr>
          <a:xfrm>
            <a:off x="3290066" y="3903639"/>
            <a:ext cx="82446" cy="82446"/>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a:p>
        </p:txBody>
      </p:sp>
      <p:sp>
        <p:nvSpPr>
          <p:cNvPr id="12" name="Oval 11">
            <a:extLst>
              <a:ext uri="{FF2B5EF4-FFF2-40B4-BE49-F238E27FC236}">
                <a16:creationId xmlns:a16="http://schemas.microsoft.com/office/drawing/2014/main" id="{7AFA6176-B83E-56A5-5401-7FF3CE6DD9AA}"/>
              </a:ext>
            </a:extLst>
          </p:cNvPr>
          <p:cNvSpPr/>
          <p:nvPr/>
        </p:nvSpPr>
        <p:spPr>
          <a:xfrm>
            <a:off x="2745887" y="3235328"/>
            <a:ext cx="82446" cy="82446"/>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a:p>
        </p:txBody>
      </p:sp>
      <p:sp>
        <p:nvSpPr>
          <p:cNvPr id="13" name="Oval 12">
            <a:extLst>
              <a:ext uri="{FF2B5EF4-FFF2-40B4-BE49-F238E27FC236}">
                <a16:creationId xmlns:a16="http://schemas.microsoft.com/office/drawing/2014/main" id="{A4FC2D1E-C6C9-A997-E139-7E588D4E3C37}"/>
              </a:ext>
            </a:extLst>
          </p:cNvPr>
          <p:cNvSpPr/>
          <p:nvPr/>
        </p:nvSpPr>
        <p:spPr>
          <a:xfrm>
            <a:off x="2751695" y="3557784"/>
            <a:ext cx="82446" cy="82446"/>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a:p>
        </p:txBody>
      </p:sp>
      <p:sp>
        <p:nvSpPr>
          <p:cNvPr id="14" name="Oval 13">
            <a:extLst>
              <a:ext uri="{FF2B5EF4-FFF2-40B4-BE49-F238E27FC236}">
                <a16:creationId xmlns:a16="http://schemas.microsoft.com/office/drawing/2014/main" id="{7502E3EC-B372-2305-3255-C0ACAF79728E}"/>
              </a:ext>
            </a:extLst>
          </p:cNvPr>
          <p:cNvSpPr/>
          <p:nvPr/>
        </p:nvSpPr>
        <p:spPr>
          <a:xfrm>
            <a:off x="2777929" y="3062289"/>
            <a:ext cx="82446" cy="82446"/>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a:p>
        </p:txBody>
      </p:sp>
      <p:sp>
        <p:nvSpPr>
          <p:cNvPr id="15" name="Rectangle 14">
            <a:extLst>
              <a:ext uri="{FF2B5EF4-FFF2-40B4-BE49-F238E27FC236}">
                <a16:creationId xmlns:a16="http://schemas.microsoft.com/office/drawing/2014/main" id="{45F62A83-D723-C3BD-99B4-4532567070EF}"/>
              </a:ext>
            </a:extLst>
          </p:cNvPr>
          <p:cNvSpPr/>
          <p:nvPr/>
        </p:nvSpPr>
        <p:spPr>
          <a:xfrm>
            <a:off x="4794541" y="2621554"/>
            <a:ext cx="2098623" cy="4721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atin typeface="Raleway Medium" pitchFamily="2" charset="0"/>
              </a:rPr>
              <a:t>Regressors</a:t>
            </a:r>
            <a:endParaRPr lang="es-CL" dirty="0">
              <a:latin typeface="Raleway Medium" pitchFamily="2" charset="0"/>
            </a:endParaRPr>
          </a:p>
        </p:txBody>
      </p:sp>
      <p:sp>
        <p:nvSpPr>
          <p:cNvPr id="16" name="Rectangle 15">
            <a:extLst>
              <a:ext uri="{FF2B5EF4-FFF2-40B4-BE49-F238E27FC236}">
                <a16:creationId xmlns:a16="http://schemas.microsoft.com/office/drawing/2014/main" id="{4B7E4B3F-448C-B451-2039-80463AF6BA24}"/>
              </a:ext>
            </a:extLst>
          </p:cNvPr>
          <p:cNvSpPr/>
          <p:nvPr/>
        </p:nvSpPr>
        <p:spPr>
          <a:xfrm>
            <a:off x="1998875" y="4433804"/>
            <a:ext cx="2098623" cy="47219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atin typeface="Raleway Medium" pitchFamily="2" charset="0"/>
              </a:rPr>
              <a:t>K-Nearest Neighbors</a:t>
            </a:r>
            <a:endParaRPr lang="es-CL" dirty="0">
              <a:latin typeface="Raleway Medium" pitchFamily="2" charset="0"/>
            </a:endParaRPr>
          </a:p>
        </p:txBody>
      </p:sp>
      <p:sp>
        <p:nvSpPr>
          <p:cNvPr id="19" name="TextBox 18">
            <a:extLst>
              <a:ext uri="{FF2B5EF4-FFF2-40B4-BE49-F238E27FC236}">
                <a16:creationId xmlns:a16="http://schemas.microsoft.com/office/drawing/2014/main" id="{28EA19E6-2EC4-27D1-3D52-0C06FA41A352}"/>
              </a:ext>
            </a:extLst>
          </p:cNvPr>
          <p:cNvSpPr txBox="1"/>
          <p:nvPr/>
        </p:nvSpPr>
        <p:spPr>
          <a:xfrm>
            <a:off x="4896230" y="4516010"/>
            <a:ext cx="1738858" cy="307777"/>
          </a:xfrm>
          <a:prstGeom prst="rect">
            <a:avLst/>
          </a:prstGeom>
          <a:noFill/>
        </p:spPr>
        <p:txBody>
          <a:bodyPr wrap="square">
            <a:spAutoFit/>
          </a:bodyPr>
          <a:lstStyle/>
          <a:p>
            <a:pPr algn="ctr"/>
            <a:r>
              <a:rPr lang="en-US" dirty="0">
                <a:latin typeface="Raleway Medium" pitchFamily="2" charset="0"/>
              </a:rPr>
              <a:t>Predicted Labels</a:t>
            </a:r>
            <a:endParaRPr lang="es-CL" dirty="0">
              <a:latin typeface="Raleway Medium" pitchFamily="2" charset="0"/>
            </a:endParaRPr>
          </a:p>
        </p:txBody>
      </p:sp>
      <p:pic>
        <p:nvPicPr>
          <p:cNvPr id="20" name="Picture 4">
            <a:extLst>
              <a:ext uri="{FF2B5EF4-FFF2-40B4-BE49-F238E27FC236}">
                <a16:creationId xmlns:a16="http://schemas.microsoft.com/office/drawing/2014/main" id="{6DB1DB03-24BD-2707-5C65-BFF4388B381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53" t="8146" r="76824" b="29538"/>
          <a:stretch/>
        </p:blipFill>
        <p:spPr bwMode="auto">
          <a:xfrm>
            <a:off x="5508666" y="1055909"/>
            <a:ext cx="1027465" cy="99443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6 steps to keeping your cat away from your house plants | Daily Sabah">
            <a:extLst>
              <a:ext uri="{FF2B5EF4-FFF2-40B4-BE49-F238E27FC236}">
                <a16:creationId xmlns:a16="http://schemas.microsoft.com/office/drawing/2014/main" id="{9A8AFA13-DF96-97EB-DE8D-5800C59768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6357" y="1209068"/>
            <a:ext cx="1027465" cy="997128"/>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a:extLst>
              <a:ext uri="{FF2B5EF4-FFF2-40B4-BE49-F238E27FC236}">
                <a16:creationId xmlns:a16="http://schemas.microsoft.com/office/drawing/2014/main" id="{436BE056-5A59-39B2-9CFD-68FBBDD62A90}"/>
              </a:ext>
            </a:extLst>
          </p:cNvPr>
          <p:cNvCxnSpPr>
            <a:cxnSpLocks/>
            <a:stCxn id="2" idx="2"/>
            <a:endCxn id="8" idx="0"/>
          </p:cNvCxnSpPr>
          <p:nvPr/>
        </p:nvCxnSpPr>
        <p:spPr>
          <a:xfrm>
            <a:off x="3048187" y="1763318"/>
            <a:ext cx="2911" cy="265633"/>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8BBE631-0578-3D92-5D1D-5D4C553B9E3D}"/>
              </a:ext>
            </a:extLst>
          </p:cNvPr>
          <p:cNvCxnSpPr>
            <a:cxnSpLocks/>
            <a:stCxn id="8" idx="2"/>
            <a:endCxn id="1026" idx="0"/>
          </p:cNvCxnSpPr>
          <p:nvPr/>
        </p:nvCxnSpPr>
        <p:spPr>
          <a:xfrm flipH="1">
            <a:off x="3048189" y="2501141"/>
            <a:ext cx="2909" cy="339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AA18066-782C-BCF7-8CB6-2AE5E48A08A7}"/>
              </a:ext>
            </a:extLst>
          </p:cNvPr>
          <p:cNvCxnSpPr>
            <a:cxnSpLocks/>
            <a:stCxn id="1026" idx="2"/>
            <a:endCxn id="16" idx="0"/>
          </p:cNvCxnSpPr>
          <p:nvPr/>
        </p:nvCxnSpPr>
        <p:spPr>
          <a:xfrm flipH="1">
            <a:off x="3048187" y="4169272"/>
            <a:ext cx="2" cy="264532"/>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ED2697A-6262-B8AE-86AC-23EC45B0FDCD}"/>
              </a:ext>
            </a:extLst>
          </p:cNvPr>
          <p:cNvCxnSpPr>
            <a:cxnSpLocks/>
            <a:stCxn id="8" idx="2"/>
          </p:cNvCxnSpPr>
          <p:nvPr/>
        </p:nvCxnSpPr>
        <p:spPr>
          <a:xfrm flipH="1">
            <a:off x="3048187" y="2501141"/>
            <a:ext cx="2911" cy="339965"/>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3A5271A-A481-7997-43F6-A953BF26B03B}"/>
              </a:ext>
            </a:extLst>
          </p:cNvPr>
          <p:cNvCxnSpPr>
            <a:cxnSpLocks/>
            <a:stCxn id="21" idx="2"/>
            <a:endCxn id="15" idx="0"/>
          </p:cNvCxnSpPr>
          <p:nvPr/>
        </p:nvCxnSpPr>
        <p:spPr>
          <a:xfrm>
            <a:off x="5840090" y="2206196"/>
            <a:ext cx="3763" cy="415358"/>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A75924ED-7B76-4A88-81BB-CEF6EAA27C4A}"/>
              </a:ext>
            </a:extLst>
          </p:cNvPr>
          <p:cNvCxnSpPr>
            <a:cxnSpLocks/>
            <a:stCxn id="16" idx="3"/>
            <a:endCxn id="19" idx="1"/>
          </p:cNvCxnSpPr>
          <p:nvPr/>
        </p:nvCxnSpPr>
        <p:spPr>
          <a:xfrm>
            <a:off x="4097498" y="4669899"/>
            <a:ext cx="798732" cy="0"/>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A90A91E2-5186-9927-033C-7A78DDE951B5}"/>
              </a:ext>
            </a:extLst>
          </p:cNvPr>
          <p:cNvCxnSpPr>
            <a:cxnSpLocks/>
          </p:cNvCxnSpPr>
          <p:nvPr/>
        </p:nvCxnSpPr>
        <p:spPr>
          <a:xfrm rot="5400000">
            <a:off x="4610843" y="2230013"/>
            <a:ext cx="370306" cy="2095713"/>
          </a:xfrm>
          <a:prstGeom prst="bentConnector2">
            <a:avLst/>
          </a:prstGeom>
          <a:ln w="25400">
            <a:tailEnd type="triangle"/>
          </a:ln>
        </p:spPr>
        <p:style>
          <a:lnRef idx="1">
            <a:schemeClr val="accent3"/>
          </a:lnRef>
          <a:fillRef idx="0">
            <a:schemeClr val="accent3"/>
          </a:fillRef>
          <a:effectRef idx="0">
            <a:schemeClr val="accent3"/>
          </a:effectRef>
          <a:fontRef idx="minor">
            <a:schemeClr val="tx1"/>
          </a:fontRef>
        </p:style>
      </p:cxnSp>
      <p:sp>
        <p:nvSpPr>
          <p:cNvPr id="28" name="Oval 27">
            <a:extLst>
              <a:ext uri="{FF2B5EF4-FFF2-40B4-BE49-F238E27FC236}">
                <a16:creationId xmlns:a16="http://schemas.microsoft.com/office/drawing/2014/main" id="{1F744AD2-719C-BD39-B0D8-D00825175109}"/>
              </a:ext>
            </a:extLst>
          </p:cNvPr>
          <p:cNvSpPr/>
          <p:nvPr/>
        </p:nvSpPr>
        <p:spPr>
          <a:xfrm>
            <a:off x="3430326" y="3227001"/>
            <a:ext cx="82446" cy="82446"/>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L">
              <a:solidFill>
                <a:schemeClr val="accent1"/>
              </a:solidFill>
            </a:endParaRPr>
          </a:p>
        </p:txBody>
      </p:sp>
      <p:sp>
        <p:nvSpPr>
          <p:cNvPr id="29" name="Oval 28">
            <a:extLst>
              <a:ext uri="{FF2B5EF4-FFF2-40B4-BE49-F238E27FC236}">
                <a16:creationId xmlns:a16="http://schemas.microsoft.com/office/drawing/2014/main" id="{415593F4-3810-2636-91CA-15E7171835C9}"/>
              </a:ext>
            </a:extLst>
          </p:cNvPr>
          <p:cNvSpPr/>
          <p:nvPr/>
        </p:nvSpPr>
        <p:spPr>
          <a:xfrm>
            <a:off x="2616382" y="3195362"/>
            <a:ext cx="82446" cy="82446"/>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CL">
              <a:solidFill>
                <a:schemeClr val="accent1"/>
              </a:solidFill>
            </a:endParaRPr>
          </a:p>
        </p:txBody>
      </p:sp>
    </p:spTree>
    <p:extLst>
      <p:ext uri="{BB962C8B-B14F-4D97-AF65-F5344CB8AC3E}">
        <p14:creationId xmlns:p14="http://schemas.microsoft.com/office/powerpoint/2010/main" val="320609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7"/>
          <p:cNvSpPr txBox="1">
            <a:spLocks noGrp="1"/>
          </p:cNvSpPr>
          <p:nvPr>
            <p:ph type="title" idx="6"/>
          </p:nvPr>
        </p:nvSpPr>
        <p:spPr>
          <a:xfrm>
            <a:off x="715050" y="358100"/>
            <a:ext cx="771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1. CONTEXTO &amp;</a:t>
            </a:r>
            <a:r>
              <a:rPr lang="es-CL" sz="1400" dirty="0"/>
              <a:t> MOTIVACIÓN</a:t>
            </a:r>
            <a:br>
              <a:rPr lang="es-CL" sz="1400" dirty="0"/>
            </a:br>
            <a:r>
              <a:rPr lang="es-CL" sz="1800" dirty="0">
                <a:solidFill>
                  <a:schemeClr val="accent3"/>
                </a:solidFill>
              </a:rPr>
              <a:t>TIPOS DE CLASIFICACIÓN</a:t>
            </a:r>
          </a:p>
        </p:txBody>
      </p:sp>
      <p:pic>
        <p:nvPicPr>
          <p:cNvPr id="2052" name="Picture 4">
            <a:extLst>
              <a:ext uri="{FF2B5EF4-FFF2-40B4-BE49-F238E27FC236}">
                <a16:creationId xmlns:a16="http://schemas.microsoft.com/office/drawing/2014/main" id="{A16354AC-D14B-748E-C687-0D609ECE4D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2206"/>
          <a:stretch/>
        </p:blipFill>
        <p:spPr bwMode="auto">
          <a:xfrm>
            <a:off x="901620" y="1731761"/>
            <a:ext cx="2223810" cy="2761456"/>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4">
            <a:extLst>
              <a:ext uri="{FF2B5EF4-FFF2-40B4-BE49-F238E27FC236}">
                <a16:creationId xmlns:a16="http://schemas.microsoft.com/office/drawing/2014/main" id="{01F19E83-0BE2-BD31-A018-10236FB0F8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000" r="33857"/>
          <a:stretch/>
        </p:blipFill>
        <p:spPr bwMode="auto">
          <a:xfrm>
            <a:off x="3125430" y="1731761"/>
            <a:ext cx="2651760" cy="2761456"/>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a:extLst>
              <a:ext uri="{FF2B5EF4-FFF2-40B4-BE49-F238E27FC236}">
                <a16:creationId xmlns:a16="http://schemas.microsoft.com/office/drawing/2014/main" id="{085D9E9A-A466-BA37-B706-7338162860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969"/>
          <a:stretch/>
        </p:blipFill>
        <p:spPr bwMode="auto">
          <a:xfrm>
            <a:off x="5888143" y="1731761"/>
            <a:ext cx="2322790" cy="276145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127FE64-EB87-0082-8403-5C748D801D29}"/>
              </a:ext>
            </a:extLst>
          </p:cNvPr>
          <p:cNvSpPr txBox="1"/>
          <p:nvPr/>
        </p:nvSpPr>
        <p:spPr>
          <a:xfrm>
            <a:off x="8717200" y="4784999"/>
            <a:ext cx="256802" cy="246221"/>
          </a:xfrm>
          <a:prstGeom prst="rect">
            <a:avLst/>
          </a:prstGeom>
          <a:noFill/>
        </p:spPr>
        <p:txBody>
          <a:bodyPr wrap="none" rtlCol="0">
            <a:spAutoFit/>
          </a:bodyPr>
          <a:lstStyle/>
          <a:p>
            <a:r>
              <a:rPr lang="en-US" sz="1000" dirty="0">
                <a:latin typeface="Raleway Medium" pitchFamily="2" charset="0"/>
              </a:rPr>
              <a:t>4</a:t>
            </a:r>
            <a:endParaRPr lang="es-CL" sz="1000" dirty="0">
              <a:latin typeface="Raleway Medium" pitchFamily="2"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fade">
                                      <p:cBhvr>
                                        <p:cTn id="17"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5" name="Google Shape;392;p40">
            <a:extLst>
              <a:ext uri="{FF2B5EF4-FFF2-40B4-BE49-F238E27FC236}">
                <a16:creationId xmlns:a16="http://schemas.microsoft.com/office/drawing/2014/main" id="{FB000B31-5358-64F5-D93B-824F2CC2D647}"/>
              </a:ext>
            </a:extLst>
          </p:cNvPr>
          <p:cNvSpPr txBox="1">
            <a:spLocks/>
          </p:cNvSpPr>
          <p:nvPr/>
        </p:nvSpPr>
        <p:spPr>
          <a:xfrm>
            <a:off x="715050" y="430425"/>
            <a:ext cx="77139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9pPr>
          </a:lstStyle>
          <a:p>
            <a:pPr algn="l"/>
            <a:r>
              <a:rPr lang="en" sz="1400" dirty="0"/>
              <a:t>3. </a:t>
            </a:r>
            <a:r>
              <a:rPr lang="es-ES" sz="1400" dirty="0"/>
              <a:t>TÉCNICAS PARA MLC</a:t>
            </a:r>
          </a:p>
          <a:p>
            <a:pPr algn="l"/>
            <a:r>
              <a:rPr lang="es-CL" sz="1800" dirty="0">
                <a:solidFill>
                  <a:schemeClr val="accent3"/>
                </a:solidFill>
              </a:rPr>
              <a:t>TREE-BASED APPROACH</a:t>
            </a:r>
            <a:endParaRPr lang="es-CL" sz="1400" dirty="0"/>
          </a:p>
        </p:txBody>
      </p:sp>
      <p:sp>
        <p:nvSpPr>
          <p:cNvPr id="4" name="TextBox 3">
            <a:extLst>
              <a:ext uri="{FF2B5EF4-FFF2-40B4-BE49-F238E27FC236}">
                <a16:creationId xmlns:a16="http://schemas.microsoft.com/office/drawing/2014/main" id="{8F097A4B-AB1B-821F-A605-76029F50A4E1}"/>
              </a:ext>
            </a:extLst>
          </p:cNvPr>
          <p:cNvSpPr txBox="1"/>
          <p:nvPr/>
        </p:nvSpPr>
        <p:spPr>
          <a:xfrm>
            <a:off x="715050" y="1507444"/>
            <a:ext cx="6744930" cy="523220"/>
          </a:xfrm>
          <a:prstGeom prst="rect">
            <a:avLst/>
          </a:prstGeom>
          <a:noFill/>
        </p:spPr>
        <p:txBody>
          <a:bodyPr wrap="square">
            <a:spAutoFit/>
          </a:bodyPr>
          <a:lstStyle/>
          <a:p>
            <a:r>
              <a:rPr lang="es-ES" b="1" dirty="0">
                <a:solidFill>
                  <a:schemeClr val="accent3"/>
                </a:solidFill>
                <a:latin typeface="Raleway Medium" pitchFamily="2" charset="0"/>
              </a:rPr>
              <a:t>Partición jerárquica </a:t>
            </a:r>
            <a:r>
              <a:rPr lang="es-ES" dirty="0">
                <a:solidFill>
                  <a:schemeClr val="accent1"/>
                </a:solidFill>
                <a:latin typeface="Raleway Medium" pitchFamily="2" charset="0"/>
              </a:rPr>
              <a:t>del conjunto de instancias o de etiquetas.</a:t>
            </a:r>
          </a:p>
          <a:p>
            <a:endParaRPr lang="es-ES" dirty="0">
              <a:solidFill>
                <a:schemeClr val="tx1"/>
              </a:solidFill>
              <a:latin typeface="Raleway Medium" pitchFamily="2" charset="0"/>
            </a:endParaRPr>
          </a:p>
        </p:txBody>
      </p:sp>
      <p:sp>
        <p:nvSpPr>
          <p:cNvPr id="7" name="TextBox 6">
            <a:extLst>
              <a:ext uri="{FF2B5EF4-FFF2-40B4-BE49-F238E27FC236}">
                <a16:creationId xmlns:a16="http://schemas.microsoft.com/office/drawing/2014/main" id="{FE2FAB6E-D470-5883-88BE-EEA9F891AA60}"/>
              </a:ext>
            </a:extLst>
          </p:cNvPr>
          <p:cNvSpPr txBox="1"/>
          <p:nvPr/>
        </p:nvSpPr>
        <p:spPr>
          <a:xfrm>
            <a:off x="715050" y="2215193"/>
            <a:ext cx="6828750" cy="1384995"/>
          </a:xfrm>
          <a:prstGeom prst="rect">
            <a:avLst/>
          </a:prstGeom>
          <a:noFill/>
        </p:spPr>
        <p:txBody>
          <a:bodyPr wrap="square">
            <a:spAutoFit/>
          </a:bodyPr>
          <a:lstStyle/>
          <a:p>
            <a:r>
              <a:rPr lang="es-ES" b="1" dirty="0">
                <a:solidFill>
                  <a:schemeClr val="accent3"/>
                </a:solidFill>
                <a:latin typeface="Raleway Medium" pitchFamily="2" charset="0"/>
              </a:rPr>
              <a:t>Ventajas: </a:t>
            </a:r>
            <a:r>
              <a:rPr lang="es-ES" dirty="0">
                <a:solidFill>
                  <a:schemeClr val="accent1"/>
                </a:solidFill>
                <a:latin typeface="Raleway Medium" pitchFamily="2" charset="0"/>
              </a:rPr>
              <a:t>costos de predicción </a:t>
            </a:r>
            <a:r>
              <a:rPr lang="es-ES" dirty="0" err="1">
                <a:solidFill>
                  <a:schemeClr val="accent1"/>
                </a:solidFill>
                <a:latin typeface="Raleway Medium" pitchFamily="2" charset="0"/>
              </a:rPr>
              <a:t>sublineales</a:t>
            </a:r>
            <a:r>
              <a:rPr lang="es-ES" dirty="0">
                <a:solidFill>
                  <a:schemeClr val="accent1"/>
                </a:solidFill>
                <a:latin typeface="Raleway Medium" pitchFamily="2" charset="0"/>
              </a:rPr>
              <a:t> o incluso logarítmicos. </a:t>
            </a:r>
          </a:p>
          <a:p>
            <a:endParaRPr lang="es-ES" dirty="0">
              <a:solidFill>
                <a:schemeClr val="accent3"/>
              </a:solidFill>
              <a:latin typeface="Raleway Medium" pitchFamily="2" charset="0"/>
            </a:endParaRPr>
          </a:p>
          <a:p>
            <a:r>
              <a:rPr lang="es-ES" b="1" dirty="0">
                <a:solidFill>
                  <a:schemeClr val="accent3"/>
                </a:solidFill>
                <a:latin typeface="Raleway Medium" pitchFamily="2" charset="0"/>
              </a:rPr>
              <a:t>Desventajas:</a:t>
            </a:r>
            <a:r>
              <a:rPr lang="es-ES" dirty="0">
                <a:solidFill>
                  <a:schemeClr val="accent3"/>
                </a:solidFill>
                <a:latin typeface="Raleway Medium" pitchFamily="2" charset="0"/>
              </a:rPr>
              <a:t> </a:t>
            </a:r>
            <a:r>
              <a:rPr lang="es-ES" dirty="0">
                <a:solidFill>
                  <a:schemeClr val="accent1"/>
                </a:solidFill>
                <a:latin typeface="Raleway Medium" pitchFamily="2" charset="0"/>
              </a:rPr>
              <a:t>entrenamiento complejo, involucra problemas de optimización sobre espacios no convexos en cada nodo.</a:t>
            </a:r>
          </a:p>
          <a:p>
            <a:endParaRPr lang="es-ES" b="1" dirty="0">
              <a:solidFill>
                <a:schemeClr val="accent1"/>
              </a:solidFill>
              <a:latin typeface="Raleway Medium" pitchFamily="2" charset="0"/>
            </a:endParaRPr>
          </a:p>
          <a:p>
            <a:r>
              <a:rPr lang="es-ES" b="1" dirty="0">
                <a:solidFill>
                  <a:schemeClr val="accent3"/>
                </a:solidFill>
                <a:latin typeface="Raleway Medium" pitchFamily="2" charset="0"/>
              </a:rPr>
              <a:t>Método más popular: </a:t>
            </a:r>
            <a:r>
              <a:rPr lang="es-ES" dirty="0" err="1">
                <a:solidFill>
                  <a:schemeClr val="accent1"/>
                </a:solidFill>
                <a:latin typeface="Raleway Medium" pitchFamily="2" charset="0"/>
              </a:rPr>
              <a:t>FastXML</a:t>
            </a:r>
            <a:endParaRPr lang="es-ES" dirty="0">
              <a:solidFill>
                <a:schemeClr val="accent1"/>
              </a:solidFill>
              <a:latin typeface="Raleway Medium" pitchFamily="2" charset="0"/>
            </a:endParaRPr>
          </a:p>
        </p:txBody>
      </p:sp>
      <p:sp>
        <p:nvSpPr>
          <p:cNvPr id="5" name="TextBox 4">
            <a:extLst>
              <a:ext uri="{FF2B5EF4-FFF2-40B4-BE49-F238E27FC236}">
                <a16:creationId xmlns:a16="http://schemas.microsoft.com/office/drawing/2014/main" id="{7713A6B7-7906-00B1-9A96-72C3ADF81E0A}"/>
              </a:ext>
            </a:extLst>
          </p:cNvPr>
          <p:cNvSpPr txBox="1"/>
          <p:nvPr/>
        </p:nvSpPr>
        <p:spPr>
          <a:xfrm>
            <a:off x="8717200" y="4784999"/>
            <a:ext cx="330540" cy="246221"/>
          </a:xfrm>
          <a:prstGeom prst="rect">
            <a:avLst/>
          </a:prstGeom>
          <a:noFill/>
        </p:spPr>
        <p:txBody>
          <a:bodyPr wrap="none" rtlCol="0">
            <a:spAutoFit/>
          </a:bodyPr>
          <a:lstStyle/>
          <a:p>
            <a:r>
              <a:rPr lang="en-US" sz="1000" dirty="0">
                <a:latin typeface="Raleway Medium" pitchFamily="2" charset="0"/>
              </a:rPr>
              <a:t>26</a:t>
            </a:r>
            <a:endParaRPr lang="es-CL" sz="1000" dirty="0">
              <a:latin typeface="Raleway Medium" pitchFamily="2" charset="0"/>
            </a:endParaRPr>
          </a:p>
        </p:txBody>
      </p:sp>
    </p:spTree>
    <p:extLst>
      <p:ext uri="{BB962C8B-B14F-4D97-AF65-F5344CB8AC3E}">
        <p14:creationId xmlns:p14="http://schemas.microsoft.com/office/powerpoint/2010/main" val="285231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fade">
                                      <p:cBhvr>
                                        <p:cTn id="22"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4" name="Rectangle 3">
            <a:extLst>
              <a:ext uri="{FF2B5EF4-FFF2-40B4-BE49-F238E27FC236}">
                <a16:creationId xmlns:a16="http://schemas.microsoft.com/office/drawing/2014/main" id="{C610D5FD-1D1A-7F4D-C4D8-05DC4D7C97F0}"/>
              </a:ext>
            </a:extLst>
          </p:cNvPr>
          <p:cNvSpPr/>
          <p:nvPr/>
        </p:nvSpPr>
        <p:spPr>
          <a:xfrm>
            <a:off x="1773398" y="3916680"/>
            <a:ext cx="308292" cy="2638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a:p>
        </p:txBody>
      </p:sp>
      <p:sp>
        <p:nvSpPr>
          <p:cNvPr id="35" name="Google Shape;392;p40">
            <a:extLst>
              <a:ext uri="{FF2B5EF4-FFF2-40B4-BE49-F238E27FC236}">
                <a16:creationId xmlns:a16="http://schemas.microsoft.com/office/drawing/2014/main" id="{FB000B31-5358-64F5-D93B-824F2CC2D647}"/>
              </a:ext>
            </a:extLst>
          </p:cNvPr>
          <p:cNvSpPr txBox="1">
            <a:spLocks/>
          </p:cNvSpPr>
          <p:nvPr/>
        </p:nvSpPr>
        <p:spPr>
          <a:xfrm>
            <a:off x="715050" y="430425"/>
            <a:ext cx="77139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9pPr>
          </a:lstStyle>
          <a:p>
            <a:pPr algn="l"/>
            <a:r>
              <a:rPr lang="en" sz="1400" dirty="0"/>
              <a:t>3. </a:t>
            </a:r>
            <a:r>
              <a:rPr lang="es-ES" sz="1400" dirty="0"/>
              <a:t>TÉCNICAS PARA MLC</a:t>
            </a:r>
          </a:p>
          <a:p>
            <a:pPr algn="l"/>
            <a:r>
              <a:rPr lang="es-CL" sz="1800" dirty="0">
                <a:solidFill>
                  <a:schemeClr val="accent3"/>
                </a:solidFill>
              </a:rPr>
              <a:t>TREE-BASED APPROACH</a:t>
            </a:r>
          </a:p>
        </p:txBody>
      </p:sp>
      <p:sp>
        <p:nvSpPr>
          <p:cNvPr id="10" name="TextBox 9">
            <a:extLst>
              <a:ext uri="{FF2B5EF4-FFF2-40B4-BE49-F238E27FC236}">
                <a16:creationId xmlns:a16="http://schemas.microsoft.com/office/drawing/2014/main" id="{BE781A85-5E59-54B9-DEB3-D5BBCAF62E86}"/>
              </a:ext>
            </a:extLst>
          </p:cNvPr>
          <p:cNvSpPr txBox="1"/>
          <p:nvPr/>
        </p:nvSpPr>
        <p:spPr>
          <a:xfrm>
            <a:off x="311467" y="1200150"/>
            <a:ext cx="7317105" cy="307777"/>
          </a:xfrm>
          <a:prstGeom prst="rect">
            <a:avLst/>
          </a:prstGeom>
          <a:noFill/>
        </p:spPr>
        <p:txBody>
          <a:bodyPr wrap="square">
            <a:spAutoFit/>
          </a:bodyPr>
          <a:lstStyle/>
          <a:p>
            <a:pPr marL="285750" lvl="1" indent="-285750">
              <a:buFont typeface="Arial" panose="020B0604020202020204" pitchFamily="34" charset="0"/>
              <a:buChar char="•"/>
            </a:pPr>
            <a:r>
              <a:rPr lang="es-ES" b="1" dirty="0">
                <a:solidFill>
                  <a:schemeClr val="accent3"/>
                </a:solidFill>
                <a:latin typeface="Raleway Medium" pitchFamily="2" charset="0"/>
              </a:rPr>
              <a:t>Árbol de etiquetas: </a:t>
            </a:r>
            <a:r>
              <a:rPr lang="es-ES" dirty="0">
                <a:solidFill>
                  <a:schemeClr val="accent1"/>
                </a:solidFill>
                <a:latin typeface="Raleway Medium" pitchFamily="2" charset="0"/>
              </a:rPr>
              <a:t>las hojas alcanzadas contienen las predicciones.</a:t>
            </a:r>
          </a:p>
        </p:txBody>
      </p:sp>
      <p:sp>
        <p:nvSpPr>
          <p:cNvPr id="57" name="Rectangle 56">
            <a:extLst>
              <a:ext uri="{FF2B5EF4-FFF2-40B4-BE49-F238E27FC236}">
                <a16:creationId xmlns:a16="http://schemas.microsoft.com/office/drawing/2014/main" id="{9EE12749-2525-6C9F-9111-8193261F3448}"/>
              </a:ext>
            </a:extLst>
          </p:cNvPr>
          <p:cNvSpPr/>
          <p:nvPr/>
        </p:nvSpPr>
        <p:spPr>
          <a:xfrm>
            <a:off x="2856916" y="1856766"/>
            <a:ext cx="2262771" cy="27907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sz="1200" dirty="0">
                <a:latin typeface="Raleway Medium" pitchFamily="2" charset="0"/>
              </a:rPr>
              <a:t>Instancias a etiquetar</a:t>
            </a:r>
          </a:p>
        </p:txBody>
      </p:sp>
      <p:sp>
        <p:nvSpPr>
          <p:cNvPr id="58" name="Oval 57">
            <a:extLst>
              <a:ext uri="{FF2B5EF4-FFF2-40B4-BE49-F238E27FC236}">
                <a16:creationId xmlns:a16="http://schemas.microsoft.com/office/drawing/2014/main" id="{D2E84205-9782-6BFB-69D8-896EA0BD6BCD}"/>
              </a:ext>
            </a:extLst>
          </p:cNvPr>
          <p:cNvSpPr/>
          <p:nvPr/>
        </p:nvSpPr>
        <p:spPr>
          <a:xfrm>
            <a:off x="3854767" y="2408484"/>
            <a:ext cx="243840" cy="2667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L"/>
          </a:p>
        </p:txBody>
      </p:sp>
      <p:sp>
        <p:nvSpPr>
          <p:cNvPr id="59" name="Oval 58">
            <a:extLst>
              <a:ext uri="{FF2B5EF4-FFF2-40B4-BE49-F238E27FC236}">
                <a16:creationId xmlns:a16="http://schemas.microsoft.com/office/drawing/2014/main" id="{1A8EEEB2-3A25-A7A4-3897-F12168562E9A}"/>
              </a:ext>
            </a:extLst>
          </p:cNvPr>
          <p:cNvSpPr/>
          <p:nvPr/>
        </p:nvSpPr>
        <p:spPr>
          <a:xfrm>
            <a:off x="5119687" y="2896164"/>
            <a:ext cx="243840" cy="2667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L"/>
          </a:p>
        </p:txBody>
      </p:sp>
      <p:sp>
        <p:nvSpPr>
          <p:cNvPr id="60" name="Oval 59">
            <a:extLst>
              <a:ext uri="{FF2B5EF4-FFF2-40B4-BE49-F238E27FC236}">
                <a16:creationId xmlns:a16="http://schemas.microsoft.com/office/drawing/2014/main" id="{70EE3588-5EA0-A1EC-22D0-19BB46010CA4}"/>
              </a:ext>
            </a:extLst>
          </p:cNvPr>
          <p:cNvSpPr/>
          <p:nvPr/>
        </p:nvSpPr>
        <p:spPr>
          <a:xfrm>
            <a:off x="2704147" y="2899975"/>
            <a:ext cx="243840" cy="2667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L"/>
          </a:p>
        </p:txBody>
      </p:sp>
      <p:sp>
        <p:nvSpPr>
          <p:cNvPr id="61" name="Oval 60">
            <a:extLst>
              <a:ext uri="{FF2B5EF4-FFF2-40B4-BE49-F238E27FC236}">
                <a16:creationId xmlns:a16="http://schemas.microsoft.com/office/drawing/2014/main" id="{D5627DCE-B46E-D54D-0FB2-DDD898EC7C5E}"/>
              </a:ext>
            </a:extLst>
          </p:cNvPr>
          <p:cNvSpPr/>
          <p:nvPr/>
        </p:nvSpPr>
        <p:spPr>
          <a:xfrm>
            <a:off x="3309937" y="3357175"/>
            <a:ext cx="243840" cy="2667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L"/>
          </a:p>
        </p:txBody>
      </p:sp>
      <p:sp>
        <p:nvSpPr>
          <p:cNvPr id="62" name="Oval 61">
            <a:extLst>
              <a:ext uri="{FF2B5EF4-FFF2-40B4-BE49-F238E27FC236}">
                <a16:creationId xmlns:a16="http://schemas.microsoft.com/office/drawing/2014/main" id="{8E0E5E88-1583-1FBD-05D2-6C13337CFAF0}"/>
              </a:ext>
            </a:extLst>
          </p:cNvPr>
          <p:cNvSpPr/>
          <p:nvPr/>
        </p:nvSpPr>
        <p:spPr>
          <a:xfrm>
            <a:off x="2140267" y="3353367"/>
            <a:ext cx="243840" cy="2667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L"/>
          </a:p>
        </p:txBody>
      </p:sp>
      <p:sp>
        <p:nvSpPr>
          <p:cNvPr id="63" name="Oval 62">
            <a:extLst>
              <a:ext uri="{FF2B5EF4-FFF2-40B4-BE49-F238E27FC236}">
                <a16:creationId xmlns:a16="http://schemas.microsoft.com/office/drawing/2014/main" id="{1D734EEC-511D-A284-D1FB-20DE1CC467C7}"/>
              </a:ext>
            </a:extLst>
          </p:cNvPr>
          <p:cNvSpPr/>
          <p:nvPr/>
        </p:nvSpPr>
        <p:spPr>
          <a:xfrm>
            <a:off x="4488180" y="3353367"/>
            <a:ext cx="243840" cy="2667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L"/>
          </a:p>
        </p:txBody>
      </p:sp>
      <p:sp>
        <p:nvSpPr>
          <p:cNvPr id="64" name="Oval 63">
            <a:extLst>
              <a:ext uri="{FF2B5EF4-FFF2-40B4-BE49-F238E27FC236}">
                <a16:creationId xmlns:a16="http://schemas.microsoft.com/office/drawing/2014/main" id="{58890793-DA87-F088-D8CA-E6B0347F4544}"/>
              </a:ext>
            </a:extLst>
          </p:cNvPr>
          <p:cNvSpPr/>
          <p:nvPr/>
        </p:nvSpPr>
        <p:spPr>
          <a:xfrm>
            <a:off x="5657850" y="3357762"/>
            <a:ext cx="243840" cy="2667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L"/>
          </a:p>
        </p:txBody>
      </p:sp>
      <p:cxnSp>
        <p:nvCxnSpPr>
          <p:cNvPr id="73" name="Straight Arrow Connector 72">
            <a:extLst>
              <a:ext uri="{FF2B5EF4-FFF2-40B4-BE49-F238E27FC236}">
                <a16:creationId xmlns:a16="http://schemas.microsoft.com/office/drawing/2014/main" id="{E922BD94-489B-95E8-CDE7-5F730B378D44}"/>
              </a:ext>
            </a:extLst>
          </p:cNvPr>
          <p:cNvCxnSpPr>
            <a:cxnSpLocks/>
          </p:cNvCxnSpPr>
          <p:nvPr/>
        </p:nvCxnSpPr>
        <p:spPr>
          <a:xfrm flipH="1">
            <a:off x="2914775" y="2674702"/>
            <a:ext cx="1064410" cy="263848"/>
          </a:xfrm>
          <a:prstGeom prst="straightConnector1">
            <a:avLst/>
          </a:prstGeom>
          <a:ln w="25400">
            <a:tailEnd type="triangle"/>
          </a:ln>
        </p:spPr>
        <p:style>
          <a:lnRef idx="1">
            <a:schemeClr val="accent3"/>
          </a:lnRef>
          <a:fillRef idx="0">
            <a:schemeClr val="accent3"/>
          </a:fillRef>
          <a:effectRef idx="0">
            <a:schemeClr val="accent3"/>
          </a:effectRef>
          <a:fontRef idx="minor">
            <a:schemeClr val="tx1"/>
          </a:fontRef>
        </p:style>
      </p:cxnSp>
      <p:cxnSp>
        <p:nvCxnSpPr>
          <p:cNvPr id="74" name="Straight Arrow Connector 73">
            <a:extLst>
              <a:ext uri="{FF2B5EF4-FFF2-40B4-BE49-F238E27FC236}">
                <a16:creationId xmlns:a16="http://schemas.microsoft.com/office/drawing/2014/main" id="{DF243B18-AEC9-9CA2-EB5F-EEE6E80D1EE5}"/>
              </a:ext>
            </a:extLst>
          </p:cNvPr>
          <p:cNvCxnSpPr>
            <a:cxnSpLocks/>
          </p:cNvCxnSpPr>
          <p:nvPr/>
        </p:nvCxnSpPr>
        <p:spPr>
          <a:xfrm>
            <a:off x="3979185" y="2674702"/>
            <a:ext cx="1178710" cy="260037"/>
          </a:xfrm>
          <a:prstGeom prst="straightConnector1">
            <a:avLst/>
          </a:prstGeom>
          <a:ln w="25400">
            <a:tailEnd type="triangle"/>
          </a:ln>
        </p:spPr>
        <p:style>
          <a:lnRef idx="1">
            <a:schemeClr val="accent3"/>
          </a:lnRef>
          <a:fillRef idx="0">
            <a:schemeClr val="accent3"/>
          </a:fillRef>
          <a:effectRef idx="0">
            <a:schemeClr val="accent3"/>
          </a:effectRef>
          <a:fontRef idx="minor">
            <a:schemeClr val="tx1"/>
          </a:fontRef>
        </p:style>
      </p:cxnSp>
      <p:cxnSp>
        <p:nvCxnSpPr>
          <p:cNvPr id="75" name="Straight Arrow Connector 74">
            <a:extLst>
              <a:ext uri="{FF2B5EF4-FFF2-40B4-BE49-F238E27FC236}">
                <a16:creationId xmlns:a16="http://schemas.microsoft.com/office/drawing/2014/main" id="{51902DFF-3F80-FC1C-135E-96CE9F3403EA}"/>
              </a:ext>
            </a:extLst>
          </p:cNvPr>
          <p:cNvCxnSpPr>
            <a:cxnSpLocks/>
          </p:cNvCxnSpPr>
          <p:nvPr/>
        </p:nvCxnSpPr>
        <p:spPr>
          <a:xfrm>
            <a:off x="2828565" y="3166193"/>
            <a:ext cx="519580" cy="229557"/>
          </a:xfrm>
          <a:prstGeom prst="straightConnector1">
            <a:avLst/>
          </a:prstGeom>
          <a:ln w="25400">
            <a:tailEnd type="triangle"/>
          </a:ln>
        </p:spPr>
        <p:style>
          <a:lnRef idx="1">
            <a:schemeClr val="accent3"/>
          </a:lnRef>
          <a:fillRef idx="0">
            <a:schemeClr val="accent3"/>
          </a:fillRef>
          <a:effectRef idx="0">
            <a:schemeClr val="accent3"/>
          </a:effectRef>
          <a:fontRef idx="minor">
            <a:schemeClr val="tx1"/>
          </a:fontRef>
        </p:style>
      </p:cxnSp>
      <p:cxnSp>
        <p:nvCxnSpPr>
          <p:cNvPr id="76" name="Straight Arrow Connector 75">
            <a:extLst>
              <a:ext uri="{FF2B5EF4-FFF2-40B4-BE49-F238E27FC236}">
                <a16:creationId xmlns:a16="http://schemas.microsoft.com/office/drawing/2014/main" id="{7B0D856C-A157-5E0B-9667-E88EA7009208}"/>
              </a:ext>
            </a:extLst>
          </p:cNvPr>
          <p:cNvCxnSpPr>
            <a:cxnSpLocks/>
          </p:cNvCxnSpPr>
          <p:nvPr/>
        </p:nvCxnSpPr>
        <p:spPr>
          <a:xfrm flipH="1">
            <a:off x="2350895" y="3166193"/>
            <a:ext cx="477670" cy="225749"/>
          </a:xfrm>
          <a:prstGeom prst="straightConnector1">
            <a:avLst/>
          </a:prstGeom>
          <a:ln w="25400">
            <a:tailEnd type="triangle"/>
          </a:ln>
        </p:spPr>
        <p:style>
          <a:lnRef idx="1">
            <a:schemeClr val="accent3"/>
          </a:lnRef>
          <a:fillRef idx="0">
            <a:schemeClr val="accent3"/>
          </a:fillRef>
          <a:effectRef idx="0">
            <a:schemeClr val="accent3"/>
          </a:effectRef>
          <a:fontRef idx="minor">
            <a:schemeClr val="tx1"/>
          </a:fontRef>
        </p:style>
      </p:cxnSp>
      <p:cxnSp>
        <p:nvCxnSpPr>
          <p:cNvPr id="77" name="Straight Arrow Connector 76">
            <a:extLst>
              <a:ext uri="{FF2B5EF4-FFF2-40B4-BE49-F238E27FC236}">
                <a16:creationId xmlns:a16="http://schemas.microsoft.com/office/drawing/2014/main" id="{118D658C-4E67-4C15-FBAB-4A5794099F94}"/>
              </a:ext>
            </a:extLst>
          </p:cNvPr>
          <p:cNvCxnSpPr>
            <a:cxnSpLocks/>
          </p:cNvCxnSpPr>
          <p:nvPr/>
        </p:nvCxnSpPr>
        <p:spPr>
          <a:xfrm flipH="1">
            <a:off x="4696310" y="3162382"/>
            <a:ext cx="545297" cy="229560"/>
          </a:xfrm>
          <a:prstGeom prst="straightConnector1">
            <a:avLst/>
          </a:prstGeom>
          <a:ln w="25400">
            <a:tailEnd type="triangle"/>
          </a:ln>
        </p:spPr>
        <p:style>
          <a:lnRef idx="1">
            <a:schemeClr val="accent3"/>
          </a:lnRef>
          <a:fillRef idx="0">
            <a:schemeClr val="accent3"/>
          </a:fillRef>
          <a:effectRef idx="0">
            <a:schemeClr val="accent3"/>
          </a:effectRef>
          <a:fontRef idx="minor">
            <a:schemeClr val="tx1"/>
          </a:fontRef>
        </p:style>
      </p:cxnSp>
      <p:cxnSp>
        <p:nvCxnSpPr>
          <p:cNvPr id="78" name="Straight Arrow Connector 77">
            <a:extLst>
              <a:ext uri="{FF2B5EF4-FFF2-40B4-BE49-F238E27FC236}">
                <a16:creationId xmlns:a16="http://schemas.microsoft.com/office/drawing/2014/main" id="{E3BC67F1-318F-00D5-ABB9-B4BA3F257442}"/>
              </a:ext>
            </a:extLst>
          </p:cNvPr>
          <p:cNvCxnSpPr>
            <a:cxnSpLocks/>
          </p:cNvCxnSpPr>
          <p:nvPr/>
        </p:nvCxnSpPr>
        <p:spPr>
          <a:xfrm>
            <a:off x="5241607" y="3162382"/>
            <a:ext cx="451953" cy="233955"/>
          </a:xfrm>
          <a:prstGeom prst="straightConnector1">
            <a:avLst/>
          </a:prstGeom>
          <a:ln w="25400">
            <a:tailEnd type="triangle"/>
          </a:ln>
        </p:spPr>
        <p:style>
          <a:lnRef idx="1">
            <a:schemeClr val="accent3"/>
          </a:lnRef>
          <a:fillRef idx="0">
            <a:schemeClr val="accent3"/>
          </a:fillRef>
          <a:effectRef idx="0">
            <a:schemeClr val="accent3"/>
          </a:effectRef>
          <a:fontRef idx="minor">
            <a:schemeClr val="tx1"/>
          </a:fontRef>
        </p:style>
      </p:cxnSp>
      <p:cxnSp>
        <p:nvCxnSpPr>
          <p:cNvPr id="79" name="Straight Arrow Connector 78">
            <a:extLst>
              <a:ext uri="{FF2B5EF4-FFF2-40B4-BE49-F238E27FC236}">
                <a16:creationId xmlns:a16="http://schemas.microsoft.com/office/drawing/2014/main" id="{1F2B3CB1-5D15-6007-9764-CA3F5DAD162C}"/>
              </a:ext>
            </a:extLst>
          </p:cNvPr>
          <p:cNvCxnSpPr>
            <a:cxnSpLocks/>
            <a:endCxn id="154" idx="0"/>
          </p:cNvCxnSpPr>
          <p:nvPr/>
        </p:nvCxnSpPr>
        <p:spPr>
          <a:xfrm>
            <a:off x="5776569" y="3623980"/>
            <a:ext cx="271965" cy="291405"/>
          </a:xfrm>
          <a:prstGeom prst="straightConnector1">
            <a:avLst/>
          </a:prstGeom>
          <a:ln w="25400">
            <a:tailEnd type="triangle"/>
          </a:ln>
        </p:spPr>
        <p:style>
          <a:lnRef idx="1">
            <a:schemeClr val="accent3"/>
          </a:lnRef>
          <a:fillRef idx="0">
            <a:schemeClr val="accent3"/>
          </a:fillRef>
          <a:effectRef idx="0">
            <a:schemeClr val="accent3"/>
          </a:effectRef>
          <a:fontRef idx="minor">
            <a:schemeClr val="tx1"/>
          </a:fontRef>
        </p:style>
      </p:cxnSp>
      <p:cxnSp>
        <p:nvCxnSpPr>
          <p:cNvPr id="80" name="Straight Arrow Connector 79">
            <a:extLst>
              <a:ext uri="{FF2B5EF4-FFF2-40B4-BE49-F238E27FC236}">
                <a16:creationId xmlns:a16="http://schemas.microsoft.com/office/drawing/2014/main" id="{76C444AC-FCDA-E6C4-7C82-A0EAB5F83FB9}"/>
              </a:ext>
            </a:extLst>
          </p:cNvPr>
          <p:cNvCxnSpPr>
            <a:cxnSpLocks/>
            <a:endCxn id="144" idx="0"/>
          </p:cNvCxnSpPr>
          <p:nvPr/>
        </p:nvCxnSpPr>
        <p:spPr>
          <a:xfrm flipH="1">
            <a:off x="5503704" y="3623980"/>
            <a:ext cx="276066" cy="292700"/>
          </a:xfrm>
          <a:prstGeom prst="straightConnector1">
            <a:avLst/>
          </a:prstGeom>
          <a:ln w="25400">
            <a:tailEnd type="triangle"/>
          </a:ln>
        </p:spPr>
        <p:style>
          <a:lnRef idx="1">
            <a:schemeClr val="accent3"/>
          </a:lnRef>
          <a:fillRef idx="0">
            <a:schemeClr val="accent3"/>
          </a:fillRef>
          <a:effectRef idx="0">
            <a:schemeClr val="accent3"/>
          </a:effectRef>
          <a:fontRef idx="minor">
            <a:schemeClr val="tx1"/>
          </a:fontRef>
        </p:style>
      </p:cxnSp>
      <p:cxnSp>
        <p:nvCxnSpPr>
          <p:cNvPr id="81" name="Straight Arrow Connector 80">
            <a:extLst>
              <a:ext uri="{FF2B5EF4-FFF2-40B4-BE49-F238E27FC236}">
                <a16:creationId xmlns:a16="http://schemas.microsoft.com/office/drawing/2014/main" id="{30BC60C8-1C80-AC3A-B727-746E87DDECED}"/>
              </a:ext>
            </a:extLst>
          </p:cNvPr>
          <p:cNvCxnSpPr>
            <a:cxnSpLocks/>
            <a:endCxn id="133" idx="0"/>
          </p:cNvCxnSpPr>
          <p:nvPr/>
        </p:nvCxnSpPr>
        <p:spPr>
          <a:xfrm>
            <a:off x="4595276" y="3619585"/>
            <a:ext cx="258644" cy="297095"/>
          </a:xfrm>
          <a:prstGeom prst="straightConnector1">
            <a:avLst/>
          </a:prstGeom>
          <a:ln w="25400">
            <a:tailEnd type="triangle"/>
          </a:ln>
        </p:spPr>
        <p:style>
          <a:lnRef idx="1">
            <a:schemeClr val="accent3"/>
          </a:lnRef>
          <a:fillRef idx="0">
            <a:schemeClr val="accent3"/>
          </a:fillRef>
          <a:effectRef idx="0">
            <a:schemeClr val="accent3"/>
          </a:effectRef>
          <a:fontRef idx="minor">
            <a:schemeClr val="tx1"/>
          </a:fontRef>
        </p:style>
      </p:cxnSp>
      <p:cxnSp>
        <p:nvCxnSpPr>
          <p:cNvPr id="82" name="Straight Arrow Connector 81">
            <a:extLst>
              <a:ext uri="{FF2B5EF4-FFF2-40B4-BE49-F238E27FC236}">
                <a16:creationId xmlns:a16="http://schemas.microsoft.com/office/drawing/2014/main" id="{E1BB34AC-A816-EE76-C407-54D5D4916FB7}"/>
              </a:ext>
            </a:extLst>
          </p:cNvPr>
          <p:cNvCxnSpPr>
            <a:cxnSpLocks/>
            <a:endCxn id="127" idx="0"/>
          </p:cNvCxnSpPr>
          <p:nvPr/>
        </p:nvCxnSpPr>
        <p:spPr>
          <a:xfrm flipH="1">
            <a:off x="4358978" y="3619585"/>
            <a:ext cx="251122" cy="297095"/>
          </a:xfrm>
          <a:prstGeom prst="straightConnector1">
            <a:avLst/>
          </a:prstGeom>
          <a:ln w="25400">
            <a:tailEnd type="triangle"/>
          </a:ln>
        </p:spPr>
        <p:style>
          <a:lnRef idx="1">
            <a:schemeClr val="accent3"/>
          </a:lnRef>
          <a:fillRef idx="0">
            <a:schemeClr val="accent3"/>
          </a:fillRef>
          <a:effectRef idx="0">
            <a:schemeClr val="accent3"/>
          </a:effectRef>
          <a:fontRef idx="minor">
            <a:schemeClr val="tx1"/>
          </a:fontRef>
        </p:style>
      </p:cxnSp>
      <p:cxnSp>
        <p:nvCxnSpPr>
          <p:cNvPr id="83" name="Straight Arrow Connector 82">
            <a:extLst>
              <a:ext uri="{FF2B5EF4-FFF2-40B4-BE49-F238E27FC236}">
                <a16:creationId xmlns:a16="http://schemas.microsoft.com/office/drawing/2014/main" id="{8D01493F-79AE-C677-D4AB-BF2FEAE839DC}"/>
              </a:ext>
            </a:extLst>
          </p:cNvPr>
          <p:cNvCxnSpPr>
            <a:cxnSpLocks/>
            <a:endCxn id="121" idx="0"/>
          </p:cNvCxnSpPr>
          <p:nvPr/>
        </p:nvCxnSpPr>
        <p:spPr>
          <a:xfrm>
            <a:off x="3431857" y="3623393"/>
            <a:ext cx="255429" cy="293287"/>
          </a:xfrm>
          <a:prstGeom prst="straightConnector1">
            <a:avLst/>
          </a:prstGeom>
          <a:ln w="25400">
            <a:tailEnd type="triangle"/>
          </a:ln>
        </p:spPr>
        <p:style>
          <a:lnRef idx="1">
            <a:schemeClr val="accent3"/>
          </a:lnRef>
          <a:fillRef idx="0">
            <a:schemeClr val="accent3"/>
          </a:fillRef>
          <a:effectRef idx="0">
            <a:schemeClr val="accent3"/>
          </a:effectRef>
          <a:fontRef idx="minor">
            <a:schemeClr val="tx1"/>
          </a:fontRef>
        </p:style>
      </p:cxnSp>
      <p:cxnSp>
        <p:nvCxnSpPr>
          <p:cNvPr id="84" name="Straight Arrow Connector 83">
            <a:extLst>
              <a:ext uri="{FF2B5EF4-FFF2-40B4-BE49-F238E27FC236}">
                <a16:creationId xmlns:a16="http://schemas.microsoft.com/office/drawing/2014/main" id="{28B49889-215B-2D5A-B0F6-4A13684F4C1C}"/>
              </a:ext>
            </a:extLst>
          </p:cNvPr>
          <p:cNvCxnSpPr>
            <a:cxnSpLocks/>
            <a:endCxn id="115" idx="0"/>
          </p:cNvCxnSpPr>
          <p:nvPr/>
        </p:nvCxnSpPr>
        <p:spPr>
          <a:xfrm flipH="1">
            <a:off x="3124359" y="3623393"/>
            <a:ext cx="307498" cy="293287"/>
          </a:xfrm>
          <a:prstGeom prst="straightConnector1">
            <a:avLst/>
          </a:prstGeom>
          <a:ln w="25400">
            <a:tailEnd type="triangle"/>
          </a:ln>
        </p:spPr>
        <p:style>
          <a:lnRef idx="1">
            <a:schemeClr val="accent3"/>
          </a:lnRef>
          <a:fillRef idx="0">
            <a:schemeClr val="accent3"/>
          </a:fillRef>
          <a:effectRef idx="0">
            <a:schemeClr val="accent3"/>
          </a:effectRef>
          <a:fontRef idx="minor">
            <a:schemeClr val="tx1"/>
          </a:fontRef>
        </p:style>
      </p:cxnSp>
      <p:cxnSp>
        <p:nvCxnSpPr>
          <p:cNvPr id="85" name="Straight Arrow Connector 84">
            <a:extLst>
              <a:ext uri="{FF2B5EF4-FFF2-40B4-BE49-F238E27FC236}">
                <a16:creationId xmlns:a16="http://schemas.microsoft.com/office/drawing/2014/main" id="{983730DF-92F3-FE99-1FB1-2C597DD7256F}"/>
              </a:ext>
            </a:extLst>
          </p:cNvPr>
          <p:cNvCxnSpPr>
            <a:cxnSpLocks/>
            <a:endCxn id="108" idx="0"/>
          </p:cNvCxnSpPr>
          <p:nvPr/>
        </p:nvCxnSpPr>
        <p:spPr>
          <a:xfrm>
            <a:off x="2264685" y="3619585"/>
            <a:ext cx="285316" cy="297095"/>
          </a:xfrm>
          <a:prstGeom prst="straightConnector1">
            <a:avLst/>
          </a:prstGeom>
          <a:ln w="25400">
            <a:tailEnd type="triangle"/>
          </a:ln>
        </p:spPr>
        <p:style>
          <a:lnRef idx="1">
            <a:schemeClr val="accent3"/>
          </a:lnRef>
          <a:fillRef idx="0">
            <a:schemeClr val="accent3"/>
          </a:fillRef>
          <a:effectRef idx="0">
            <a:schemeClr val="accent3"/>
          </a:effectRef>
          <a:fontRef idx="minor">
            <a:schemeClr val="tx1"/>
          </a:fontRef>
        </p:style>
      </p:cxnSp>
      <p:cxnSp>
        <p:nvCxnSpPr>
          <p:cNvPr id="86" name="Straight Arrow Connector 85">
            <a:extLst>
              <a:ext uri="{FF2B5EF4-FFF2-40B4-BE49-F238E27FC236}">
                <a16:creationId xmlns:a16="http://schemas.microsoft.com/office/drawing/2014/main" id="{B442C9A5-964D-A3E1-D4DC-A954835F1F47}"/>
              </a:ext>
            </a:extLst>
          </p:cNvPr>
          <p:cNvCxnSpPr>
            <a:cxnSpLocks/>
            <a:endCxn id="4" idx="0"/>
          </p:cNvCxnSpPr>
          <p:nvPr/>
        </p:nvCxnSpPr>
        <p:spPr>
          <a:xfrm flipH="1">
            <a:off x="1927544" y="3619585"/>
            <a:ext cx="357621" cy="297095"/>
          </a:xfrm>
          <a:prstGeom prst="straightConnector1">
            <a:avLst/>
          </a:prstGeom>
          <a:ln w="25400">
            <a:tailEnd type="triangle"/>
          </a:ln>
        </p:spPr>
        <p:style>
          <a:lnRef idx="1">
            <a:schemeClr val="accent3"/>
          </a:lnRef>
          <a:fillRef idx="0">
            <a:schemeClr val="accent3"/>
          </a:fillRef>
          <a:effectRef idx="0">
            <a:schemeClr val="accent3"/>
          </a:effectRef>
          <a:fontRef idx="minor">
            <a:schemeClr val="tx1"/>
          </a:fontRef>
        </p:style>
      </p:cxnSp>
      <p:cxnSp>
        <p:nvCxnSpPr>
          <p:cNvPr id="87" name="Straight Arrow Connector 86">
            <a:extLst>
              <a:ext uri="{FF2B5EF4-FFF2-40B4-BE49-F238E27FC236}">
                <a16:creationId xmlns:a16="http://schemas.microsoft.com/office/drawing/2014/main" id="{1FE235D8-B5E9-8655-6785-3746E7C64FBE}"/>
              </a:ext>
            </a:extLst>
          </p:cNvPr>
          <p:cNvCxnSpPr>
            <a:cxnSpLocks/>
          </p:cNvCxnSpPr>
          <p:nvPr/>
        </p:nvCxnSpPr>
        <p:spPr>
          <a:xfrm>
            <a:off x="3978816" y="2142732"/>
            <a:ext cx="369" cy="26575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8D4998E-2E33-67E6-657C-082441C66802}"/>
              </a:ext>
            </a:extLst>
          </p:cNvPr>
          <p:cNvSpPr/>
          <p:nvPr/>
        </p:nvSpPr>
        <p:spPr>
          <a:xfrm>
            <a:off x="1804357" y="3941445"/>
            <a:ext cx="46828" cy="199352"/>
          </a:xfrm>
          <a:prstGeom prst="rect">
            <a:avLst/>
          </a:prstGeom>
          <a:ln w="127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CL" dirty="0"/>
          </a:p>
        </p:txBody>
      </p:sp>
      <p:sp>
        <p:nvSpPr>
          <p:cNvPr id="104" name="Rectangle 103">
            <a:extLst>
              <a:ext uri="{FF2B5EF4-FFF2-40B4-BE49-F238E27FC236}">
                <a16:creationId xmlns:a16="http://schemas.microsoft.com/office/drawing/2014/main" id="{80394D95-AAA6-D008-9EB6-9F9B8544C8E0}"/>
              </a:ext>
            </a:extLst>
          </p:cNvPr>
          <p:cNvSpPr/>
          <p:nvPr/>
        </p:nvSpPr>
        <p:spPr>
          <a:xfrm>
            <a:off x="1872937" y="3941445"/>
            <a:ext cx="46828" cy="199352"/>
          </a:xfrm>
          <a:prstGeom prst="rect">
            <a:avLst/>
          </a:prstGeom>
          <a:ln w="127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CL" dirty="0"/>
          </a:p>
        </p:txBody>
      </p:sp>
      <p:sp>
        <p:nvSpPr>
          <p:cNvPr id="105" name="Rectangle 104">
            <a:extLst>
              <a:ext uri="{FF2B5EF4-FFF2-40B4-BE49-F238E27FC236}">
                <a16:creationId xmlns:a16="http://schemas.microsoft.com/office/drawing/2014/main" id="{A51EED62-995B-7624-D417-45AC2695C605}"/>
              </a:ext>
            </a:extLst>
          </p:cNvPr>
          <p:cNvSpPr/>
          <p:nvPr/>
        </p:nvSpPr>
        <p:spPr>
          <a:xfrm>
            <a:off x="1941517" y="3941445"/>
            <a:ext cx="46828" cy="199352"/>
          </a:xfrm>
          <a:prstGeom prst="rect">
            <a:avLst/>
          </a:prstGeom>
          <a:ln w="127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CL" dirty="0"/>
          </a:p>
        </p:txBody>
      </p:sp>
      <p:sp>
        <p:nvSpPr>
          <p:cNvPr id="106" name="Rectangle 105">
            <a:extLst>
              <a:ext uri="{FF2B5EF4-FFF2-40B4-BE49-F238E27FC236}">
                <a16:creationId xmlns:a16="http://schemas.microsoft.com/office/drawing/2014/main" id="{BC038957-F51D-E348-31AC-6C8201F8E028}"/>
              </a:ext>
            </a:extLst>
          </p:cNvPr>
          <p:cNvSpPr/>
          <p:nvPr/>
        </p:nvSpPr>
        <p:spPr>
          <a:xfrm>
            <a:off x="2010097" y="3941445"/>
            <a:ext cx="46828" cy="199352"/>
          </a:xfrm>
          <a:prstGeom prst="rect">
            <a:avLst/>
          </a:prstGeom>
          <a:ln w="127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CL" dirty="0"/>
          </a:p>
        </p:txBody>
      </p:sp>
      <p:sp>
        <p:nvSpPr>
          <p:cNvPr id="108" name="Rectangle 107">
            <a:extLst>
              <a:ext uri="{FF2B5EF4-FFF2-40B4-BE49-F238E27FC236}">
                <a16:creationId xmlns:a16="http://schemas.microsoft.com/office/drawing/2014/main" id="{CA0576C6-A162-E30E-6EDA-C830A1BCEF16}"/>
              </a:ext>
            </a:extLst>
          </p:cNvPr>
          <p:cNvSpPr/>
          <p:nvPr/>
        </p:nvSpPr>
        <p:spPr>
          <a:xfrm>
            <a:off x="2395855" y="3916680"/>
            <a:ext cx="308292" cy="2638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a:p>
        </p:txBody>
      </p:sp>
      <p:sp>
        <p:nvSpPr>
          <p:cNvPr id="109" name="Rectangle 108">
            <a:extLst>
              <a:ext uri="{FF2B5EF4-FFF2-40B4-BE49-F238E27FC236}">
                <a16:creationId xmlns:a16="http://schemas.microsoft.com/office/drawing/2014/main" id="{01EAE3FF-44ED-A5BE-BA58-8D93FBB01BE3}"/>
              </a:ext>
            </a:extLst>
          </p:cNvPr>
          <p:cNvSpPr/>
          <p:nvPr/>
        </p:nvSpPr>
        <p:spPr>
          <a:xfrm>
            <a:off x="2426814" y="3941445"/>
            <a:ext cx="46828" cy="199352"/>
          </a:xfrm>
          <a:prstGeom prst="rect">
            <a:avLst/>
          </a:prstGeom>
          <a:ln w="127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CL" dirty="0"/>
          </a:p>
        </p:txBody>
      </p:sp>
      <p:sp>
        <p:nvSpPr>
          <p:cNvPr id="110" name="Rectangle 109">
            <a:extLst>
              <a:ext uri="{FF2B5EF4-FFF2-40B4-BE49-F238E27FC236}">
                <a16:creationId xmlns:a16="http://schemas.microsoft.com/office/drawing/2014/main" id="{E25134E7-8E48-F313-B658-FED29DB78516}"/>
              </a:ext>
            </a:extLst>
          </p:cNvPr>
          <p:cNvSpPr/>
          <p:nvPr/>
        </p:nvSpPr>
        <p:spPr>
          <a:xfrm>
            <a:off x="2495394" y="3941445"/>
            <a:ext cx="46828" cy="199352"/>
          </a:xfrm>
          <a:prstGeom prst="rect">
            <a:avLst/>
          </a:prstGeom>
          <a:ln w="127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CL" dirty="0"/>
          </a:p>
        </p:txBody>
      </p:sp>
      <p:sp>
        <p:nvSpPr>
          <p:cNvPr id="111" name="Rectangle 110">
            <a:extLst>
              <a:ext uri="{FF2B5EF4-FFF2-40B4-BE49-F238E27FC236}">
                <a16:creationId xmlns:a16="http://schemas.microsoft.com/office/drawing/2014/main" id="{94CA4A01-D2A6-4645-308B-2F8138B974BE}"/>
              </a:ext>
            </a:extLst>
          </p:cNvPr>
          <p:cNvSpPr/>
          <p:nvPr/>
        </p:nvSpPr>
        <p:spPr>
          <a:xfrm>
            <a:off x="2563974" y="3941445"/>
            <a:ext cx="46828" cy="199352"/>
          </a:xfrm>
          <a:prstGeom prst="rect">
            <a:avLst/>
          </a:prstGeom>
          <a:ln w="127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CL" dirty="0"/>
          </a:p>
        </p:txBody>
      </p:sp>
      <p:sp>
        <p:nvSpPr>
          <p:cNvPr id="112" name="Rectangle 111">
            <a:extLst>
              <a:ext uri="{FF2B5EF4-FFF2-40B4-BE49-F238E27FC236}">
                <a16:creationId xmlns:a16="http://schemas.microsoft.com/office/drawing/2014/main" id="{97E1F72F-3CEE-DBA3-0804-7FA3CDE4988E}"/>
              </a:ext>
            </a:extLst>
          </p:cNvPr>
          <p:cNvSpPr/>
          <p:nvPr/>
        </p:nvSpPr>
        <p:spPr>
          <a:xfrm>
            <a:off x="2632554" y="3941445"/>
            <a:ext cx="46828" cy="199352"/>
          </a:xfrm>
          <a:prstGeom prst="rect">
            <a:avLst/>
          </a:prstGeom>
          <a:ln w="127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CL" dirty="0"/>
          </a:p>
        </p:txBody>
      </p:sp>
      <p:sp>
        <p:nvSpPr>
          <p:cNvPr id="115" name="Rectangle 114">
            <a:extLst>
              <a:ext uri="{FF2B5EF4-FFF2-40B4-BE49-F238E27FC236}">
                <a16:creationId xmlns:a16="http://schemas.microsoft.com/office/drawing/2014/main" id="{D917FB17-D2F3-A141-F17C-E4B38F6841C6}"/>
              </a:ext>
            </a:extLst>
          </p:cNvPr>
          <p:cNvSpPr/>
          <p:nvPr/>
        </p:nvSpPr>
        <p:spPr>
          <a:xfrm>
            <a:off x="2970213" y="3916680"/>
            <a:ext cx="308292" cy="2638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a:p>
        </p:txBody>
      </p:sp>
      <p:sp>
        <p:nvSpPr>
          <p:cNvPr id="116" name="Rectangle 115">
            <a:extLst>
              <a:ext uri="{FF2B5EF4-FFF2-40B4-BE49-F238E27FC236}">
                <a16:creationId xmlns:a16="http://schemas.microsoft.com/office/drawing/2014/main" id="{CAE3B968-B8A2-EDD7-CA86-55076B00D0F9}"/>
              </a:ext>
            </a:extLst>
          </p:cNvPr>
          <p:cNvSpPr/>
          <p:nvPr/>
        </p:nvSpPr>
        <p:spPr>
          <a:xfrm>
            <a:off x="3001172" y="3941445"/>
            <a:ext cx="46828" cy="199352"/>
          </a:xfrm>
          <a:prstGeom prst="rect">
            <a:avLst/>
          </a:prstGeom>
          <a:ln w="127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CL" dirty="0"/>
          </a:p>
        </p:txBody>
      </p:sp>
      <p:sp>
        <p:nvSpPr>
          <p:cNvPr id="117" name="Rectangle 116">
            <a:extLst>
              <a:ext uri="{FF2B5EF4-FFF2-40B4-BE49-F238E27FC236}">
                <a16:creationId xmlns:a16="http://schemas.microsoft.com/office/drawing/2014/main" id="{F4DB71DA-8767-3088-260F-4A161E6534FC}"/>
              </a:ext>
            </a:extLst>
          </p:cNvPr>
          <p:cNvSpPr/>
          <p:nvPr/>
        </p:nvSpPr>
        <p:spPr>
          <a:xfrm>
            <a:off x="3069752" y="3941445"/>
            <a:ext cx="46828" cy="199352"/>
          </a:xfrm>
          <a:prstGeom prst="rect">
            <a:avLst/>
          </a:prstGeom>
          <a:ln w="127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CL" dirty="0"/>
          </a:p>
        </p:txBody>
      </p:sp>
      <p:sp>
        <p:nvSpPr>
          <p:cNvPr id="118" name="Rectangle 117">
            <a:extLst>
              <a:ext uri="{FF2B5EF4-FFF2-40B4-BE49-F238E27FC236}">
                <a16:creationId xmlns:a16="http://schemas.microsoft.com/office/drawing/2014/main" id="{E412FAC3-EB5E-C9B5-742E-926916F56C1B}"/>
              </a:ext>
            </a:extLst>
          </p:cNvPr>
          <p:cNvSpPr/>
          <p:nvPr/>
        </p:nvSpPr>
        <p:spPr>
          <a:xfrm>
            <a:off x="3138332" y="3941445"/>
            <a:ext cx="46828" cy="199352"/>
          </a:xfrm>
          <a:prstGeom prst="rect">
            <a:avLst/>
          </a:prstGeom>
          <a:ln w="127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CL" dirty="0"/>
          </a:p>
        </p:txBody>
      </p:sp>
      <p:sp>
        <p:nvSpPr>
          <p:cNvPr id="119" name="Rectangle 118">
            <a:extLst>
              <a:ext uri="{FF2B5EF4-FFF2-40B4-BE49-F238E27FC236}">
                <a16:creationId xmlns:a16="http://schemas.microsoft.com/office/drawing/2014/main" id="{6FE360F6-DD59-67A8-9287-6AC7171D066F}"/>
              </a:ext>
            </a:extLst>
          </p:cNvPr>
          <p:cNvSpPr/>
          <p:nvPr/>
        </p:nvSpPr>
        <p:spPr>
          <a:xfrm>
            <a:off x="3206912" y="3941445"/>
            <a:ext cx="46828" cy="199352"/>
          </a:xfrm>
          <a:prstGeom prst="rect">
            <a:avLst/>
          </a:prstGeom>
          <a:ln w="127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CL" dirty="0"/>
          </a:p>
        </p:txBody>
      </p:sp>
      <p:sp>
        <p:nvSpPr>
          <p:cNvPr id="121" name="Rectangle 120">
            <a:extLst>
              <a:ext uri="{FF2B5EF4-FFF2-40B4-BE49-F238E27FC236}">
                <a16:creationId xmlns:a16="http://schemas.microsoft.com/office/drawing/2014/main" id="{EF113470-59BE-9543-8FF1-4F8FDB387C83}"/>
              </a:ext>
            </a:extLst>
          </p:cNvPr>
          <p:cNvSpPr/>
          <p:nvPr/>
        </p:nvSpPr>
        <p:spPr>
          <a:xfrm>
            <a:off x="3533140" y="3916680"/>
            <a:ext cx="308292" cy="2638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a:p>
        </p:txBody>
      </p:sp>
      <p:sp>
        <p:nvSpPr>
          <p:cNvPr id="122" name="Rectangle 121">
            <a:extLst>
              <a:ext uri="{FF2B5EF4-FFF2-40B4-BE49-F238E27FC236}">
                <a16:creationId xmlns:a16="http://schemas.microsoft.com/office/drawing/2014/main" id="{D44E9F82-87C0-66C1-C311-40C242B442E6}"/>
              </a:ext>
            </a:extLst>
          </p:cNvPr>
          <p:cNvSpPr/>
          <p:nvPr/>
        </p:nvSpPr>
        <p:spPr>
          <a:xfrm>
            <a:off x="3564099" y="3941445"/>
            <a:ext cx="46828" cy="199352"/>
          </a:xfrm>
          <a:prstGeom prst="rect">
            <a:avLst/>
          </a:prstGeom>
          <a:ln w="127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CL" dirty="0"/>
          </a:p>
        </p:txBody>
      </p:sp>
      <p:sp>
        <p:nvSpPr>
          <p:cNvPr id="123" name="Rectangle 122">
            <a:extLst>
              <a:ext uri="{FF2B5EF4-FFF2-40B4-BE49-F238E27FC236}">
                <a16:creationId xmlns:a16="http://schemas.microsoft.com/office/drawing/2014/main" id="{29DDADA9-4C8B-CE1B-A188-455C4F0CF6B6}"/>
              </a:ext>
            </a:extLst>
          </p:cNvPr>
          <p:cNvSpPr/>
          <p:nvPr/>
        </p:nvSpPr>
        <p:spPr>
          <a:xfrm>
            <a:off x="3632679" y="3941445"/>
            <a:ext cx="46828" cy="199352"/>
          </a:xfrm>
          <a:prstGeom prst="rect">
            <a:avLst/>
          </a:prstGeom>
          <a:ln w="127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CL" dirty="0"/>
          </a:p>
        </p:txBody>
      </p:sp>
      <p:sp>
        <p:nvSpPr>
          <p:cNvPr id="124" name="Rectangle 123">
            <a:extLst>
              <a:ext uri="{FF2B5EF4-FFF2-40B4-BE49-F238E27FC236}">
                <a16:creationId xmlns:a16="http://schemas.microsoft.com/office/drawing/2014/main" id="{47146AC2-A61F-596B-3E7B-A5B42595B726}"/>
              </a:ext>
            </a:extLst>
          </p:cNvPr>
          <p:cNvSpPr/>
          <p:nvPr/>
        </p:nvSpPr>
        <p:spPr>
          <a:xfrm>
            <a:off x="3701259" y="3941445"/>
            <a:ext cx="46828" cy="199352"/>
          </a:xfrm>
          <a:prstGeom prst="rect">
            <a:avLst/>
          </a:prstGeom>
          <a:ln w="127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CL" dirty="0"/>
          </a:p>
        </p:txBody>
      </p:sp>
      <p:sp>
        <p:nvSpPr>
          <p:cNvPr id="125" name="Rectangle 124">
            <a:extLst>
              <a:ext uri="{FF2B5EF4-FFF2-40B4-BE49-F238E27FC236}">
                <a16:creationId xmlns:a16="http://schemas.microsoft.com/office/drawing/2014/main" id="{4C8FD785-4A77-C9A1-70F1-AA8D50D2B75E}"/>
              </a:ext>
            </a:extLst>
          </p:cNvPr>
          <p:cNvSpPr/>
          <p:nvPr/>
        </p:nvSpPr>
        <p:spPr>
          <a:xfrm>
            <a:off x="3769839" y="3941445"/>
            <a:ext cx="46828" cy="199352"/>
          </a:xfrm>
          <a:prstGeom prst="rect">
            <a:avLst/>
          </a:prstGeom>
          <a:ln w="127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CL" dirty="0"/>
          </a:p>
        </p:txBody>
      </p:sp>
      <p:sp>
        <p:nvSpPr>
          <p:cNvPr id="127" name="Rectangle 126">
            <a:extLst>
              <a:ext uri="{FF2B5EF4-FFF2-40B4-BE49-F238E27FC236}">
                <a16:creationId xmlns:a16="http://schemas.microsoft.com/office/drawing/2014/main" id="{F43FA813-EEC6-CA7F-2322-A8964EF82901}"/>
              </a:ext>
            </a:extLst>
          </p:cNvPr>
          <p:cNvSpPr/>
          <p:nvPr/>
        </p:nvSpPr>
        <p:spPr>
          <a:xfrm>
            <a:off x="4204832" y="3916680"/>
            <a:ext cx="308292" cy="2638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a:p>
        </p:txBody>
      </p:sp>
      <p:sp>
        <p:nvSpPr>
          <p:cNvPr id="128" name="Rectangle 127">
            <a:extLst>
              <a:ext uri="{FF2B5EF4-FFF2-40B4-BE49-F238E27FC236}">
                <a16:creationId xmlns:a16="http://schemas.microsoft.com/office/drawing/2014/main" id="{43792B3A-CDB9-2016-16D6-83414BA80990}"/>
              </a:ext>
            </a:extLst>
          </p:cNvPr>
          <p:cNvSpPr/>
          <p:nvPr/>
        </p:nvSpPr>
        <p:spPr>
          <a:xfrm>
            <a:off x="4235791" y="3941445"/>
            <a:ext cx="46828" cy="199352"/>
          </a:xfrm>
          <a:prstGeom prst="rect">
            <a:avLst/>
          </a:prstGeom>
          <a:ln w="127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CL" dirty="0"/>
          </a:p>
        </p:txBody>
      </p:sp>
      <p:sp>
        <p:nvSpPr>
          <p:cNvPr id="129" name="Rectangle 128">
            <a:extLst>
              <a:ext uri="{FF2B5EF4-FFF2-40B4-BE49-F238E27FC236}">
                <a16:creationId xmlns:a16="http://schemas.microsoft.com/office/drawing/2014/main" id="{878A9E3E-7994-E7E4-1CCB-58D10EFD68D0}"/>
              </a:ext>
            </a:extLst>
          </p:cNvPr>
          <p:cNvSpPr/>
          <p:nvPr/>
        </p:nvSpPr>
        <p:spPr>
          <a:xfrm>
            <a:off x="4304371" y="3941445"/>
            <a:ext cx="46828" cy="199352"/>
          </a:xfrm>
          <a:prstGeom prst="rect">
            <a:avLst/>
          </a:prstGeom>
          <a:ln w="127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CL" dirty="0"/>
          </a:p>
        </p:txBody>
      </p:sp>
      <p:sp>
        <p:nvSpPr>
          <p:cNvPr id="130" name="Rectangle 129">
            <a:extLst>
              <a:ext uri="{FF2B5EF4-FFF2-40B4-BE49-F238E27FC236}">
                <a16:creationId xmlns:a16="http://schemas.microsoft.com/office/drawing/2014/main" id="{F0A5C9DC-5A26-1396-A57F-99037820F59B}"/>
              </a:ext>
            </a:extLst>
          </p:cNvPr>
          <p:cNvSpPr/>
          <p:nvPr/>
        </p:nvSpPr>
        <p:spPr>
          <a:xfrm>
            <a:off x="4372951" y="3941445"/>
            <a:ext cx="46828" cy="199352"/>
          </a:xfrm>
          <a:prstGeom prst="rect">
            <a:avLst/>
          </a:prstGeom>
          <a:ln w="127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CL" dirty="0"/>
          </a:p>
        </p:txBody>
      </p:sp>
      <p:sp>
        <p:nvSpPr>
          <p:cNvPr id="131" name="Rectangle 130">
            <a:extLst>
              <a:ext uri="{FF2B5EF4-FFF2-40B4-BE49-F238E27FC236}">
                <a16:creationId xmlns:a16="http://schemas.microsoft.com/office/drawing/2014/main" id="{C363626D-E924-2A15-DC95-C917BBDD8EC6}"/>
              </a:ext>
            </a:extLst>
          </p:cNvPr>
          <p:cNvSpPr/>
          <p:nvPr/>
        </p:nvSpPr>
        <p:spPr>
          <a:xfrm>
            <a:off x="4441531" y="3941445"/>
            <a:ext cx="46828" cy="199352"/>
          </a:xfrm>
          <a:prstGeom prst="rect">
            <a:avLst/>
          </a:prstGeom>
          <a:ln w="127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CL" dirty="0"/>
          </a:p>
        </p:txBody>
      </p:sp>
      <p:sp>
        <p:nvSpPr>
          <p:cNvPr id="133" name="Rectangle 132">
            <a:extLst>
              <a:ext uri="{FF2B5EF4-FFF2-40B4-BE49-F238E27FC236}">
                <a16:creationId xmlns:a16="http://schemas.microsoft.com/office/drawing/2014/main" id="{6746BBF0-3A53-9969-135E-6DA2C8962ED2}"/>
              </a:ext>
            </a:extLst>
          </p:cNvPr>
          <p:cNvSpPr/>
          <p:nvPr/>
        </p:nvSpPr>
        <p:spPr>
          <a:xfrm>
            <a:off x="4699774" y="3916680"/>
            <a:ext cx="308292" cy="2638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a:p>
        </p:txBody>
      </p:sp>
      <p:sp>
        <p:nvSpPr>
          <p:cNvPr id="134" name="Rectangle 133">
            <a:extLst>
              <a:ext uri="{FF2B5EF4-FFF2-40B4-BE49-F238E27FC236}">
                <a16:creationId xmlns:a16="http://schemas.microsoft.com/office/drawing/2014/main" id="{2DBDB641-2FAC-EFAF-FC43-7E0097DBD067}"/>
              </a:ext>
            </a:extLst>
          </p:cNvPr>
          <p:cNvSpPr/>
          <p:nvPr/>
        </p:nvSpPr>
        <p:spPr>
          <a:xfrm>
            <a:off x="4730733" y="3941445"/>
            <a:ext cx="46828" cy="199352"/>
          </a:xfrm>
          <a:prstGeom prst="rect">
            <a:avLst/>
          </a:prstGeom>
          <a:ln w="127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CL" dirty="0"/>
          </a:p>
        </p:txBody>
      </p:sp>
      <p:sp>
        <p:nvSpPr>
          <p:cNvPr id="135" name="Rectangle 134">
            <a:extLst>
              <a:ext uri="{FF2B5EF4-FFF2-40B4-BE49-F238E27FC236}">
                <a16:creationId xmlns:a16="http://schemas.microsoft.com/office/drawing/2014/main" id="{9ADEEED3-8186-E6F3-F640-E81F46965C27}"/>
              </a:ext>
            </a:extLst>
          </p:cNvPr>
          <p:cNvSpPr/>
          <p:nvPr/>
        </p:nvSpPr>
        <p:spPr>
          <a:xfrm>
            <a:off x="4799313" y="3941445"/>
            <a:ext cx="46828" cy="199352"/>
          </a:xfrm>
          <a:prstGeom prst="rect">
            <a:avLst/>
          </a:prstGeom>
          <a:ln w="127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CL" dirty="0"/>
          </a:p>
        </p:txBody>
      </p:sp>
      <p:sp>
        <p:nvSpPr>
          <p:cNvPr id="136" name="Rectangle 135">
            <a:extLst>
              <a:ext uri="{FF2B5EF4-FFF2-40B4-BE49-F238E27FC236}">
                <a16:creationId xmlns:a16="http://schemas.microsoft.com/office/drawing/2014/main" id="{E294E4D1-3D45-3FFF-8BCD-D627361BF8C2}"/>
              </a:ext>
            </a:extLst>
          </p:cNvPr>
          <p:cNvSpPr/>
          <p:nvPr/>
        </p:nvSpPr>
        <p:spPr>
          <a:xfrm>
            <a:off x="4867893" y="3941445"/>
            <a:ext cx="46828" cy="199352"/>
          </a:xfrm>
          <a:prstGeom prst="rect">
            <a:avLst/>
          </a:prstGeom>
          <a:ln w="127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CL" dirty="0"/>
          </a:p>
        </p:txBody>
      </p:sp>
      <p:sp>
        <p:nvSpPr>
          <p:cNvPr id="137" name="Rectangle 136">
            <a:extLst>
              <a:ext uri="{FF2B5EF4-FFF2-40B4-BE49-F238E27FC236}">
                <a16:creationId xmlns:a16="http://schemas.microsoft.com/office/drawing/2014/main" id="{88A0BC48-54E4-A258-C42A-9FF4528550F9}"/>
              </a:ext>
            </a:extLst>
          </p:cNvPr>
          <p:cNvSpPr/>
          <p:nvPr/>
        </p:nvSpPr>
        <p:spPr>
          <a:xfrm>
            <a:off x="4936473" y="3941445"/>
            <a:ext cx="46828" cy="199352"/>
          </a:xfrm>
          <a:prstGeom prst="rect">
            <a:avLst/>
          </a:prstGeom>
          <a:ln w="127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CL" dirty="0"/>
          </a:p>
        </p:txBody>
      </p:sp>
      <p:sp>
        <p:nvSpPr>
          <p:cNvPr id="144" name="Rectangle 143">
            <a:extLst>
              <a:ext uri="{FF2B5EF4-FFF2-40B4-BE49-F238E27FC236}">
                <a16:creationId xmlns:a16="http://schemas.microsoft.com/office/drawing/2014/main" id="{896C2A1F-8977-D40E-25A2-76105CC79CC7}"/>
              </a:ext>
            </a:extLst>
          </p:cNvPr>
          <p:cNvSpPr/>
          <p:nvPr/>
        </p:nvSpPr>
        <p:spPr>
          <a:xfrm>
            <a:off x="5349558" y="3916680"/>
            <a:ext cx="308292" cy="263848"/>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a:p>
        </p:txBody>
      </p:sp>
      <p:sp>
        <p:nvSpPr>
          <p:cNvPr id="145" name="Rectangle 144">
            <a:extLst>
              <a:ext uri="{FF2B5EF4-FFF2-40B4-BE49-F238E27FC236}">
                <a16:creationId xmlns:a16="http://schemas.microsoft.com/office/drawing/2014/main" id="{650819DA-9E0D-FE38-063C-C5905D7DE349}"/>
              </a:ext>
            </a:extLst>
          </p:cNvPr>
          <p:cNvSpPr/>
          <p:nvPr/>
        </p:nvSpPr>
        <p:spPr>
          <a:xfrm>
            <a:off x="5380517" y="3941445"/>
            <a:ext cx="46828" cy="199352"/>
          </a:xfrm>
          <a:prstGeom prst="rect">
            <a:avLst/>
          </a:prstGeom>
          <a:ln w="127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CL" dirty="0"/>
          </a:p>
        </p:txBody>
      </p:sp>
      <p:sp>
        <p:nvSpPr>
          <p:cNvPr id="146" name="Rectangle 145">
            <a:extLst>
              <a:ext uri="{FF2B5EF4-FFF2-40B4-BE49-F238E27FC236}">
                <a16:creationId xmlns:a16="http://schemas.microsoft.com/office/drawing/2014/main" id="{BC979A4F-AB76-CC2E-7C87-23FC0C606FB7}"/>
              </a:ext>
            </a:extLst>
          </p:cNvPr>
          <p:cNvSpPr/>
          <p:nvPr/>
        </p:nvSpPr>
        <p:spPr>
          <a:xfrm>
            <a:off x="5449097" y="3941445"/>
            <a:ext cx="46828" cy="199352"/>
          </a:xfrm>
          <a:prstGeom prst="rect">
            <a:avLst/>
          </a:prstGeom>
          <a:ln w="127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CL" dirty="0"/>
          </a:p>
        </p:txBody>
      </p:sp>
      <p:sp>
        <p:nvSpPr>
          <p:cNvPr id="147" name="Rectangle 146">
            <a:extLst>
              <a:ext uri="{FF2B5EF4-FFF2-40B4-BE49-F238E27FC236}">
                <a16:creationId xmlns:a16="http://schemas.microsoft.com/office/drawing/2014/main" id="{EB6ADEAD-CEC5-3908-7633-6EF63E1561BD}"/>
              </a:ext>
            </a:extLst>
          </p:cNvPr>
          <p:cNvSpPr/>
          <p:nvPr/>
        </p:nvSpPr>
        <p:spPr>
          <a:xfrm>
            <a:off x="5517677" y="3941445"/>
            <a:ext cx="46828" cy="199352"/>
          </a:xfrm>
          <a:prstGeom prst="rect">
            <a:avLst/>
          </a:prstGeom>
          <a:ln w="127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CL" dirty="0"/>
          </a:p>
        </p:txBody>
      </p:sp>
      <p:sp>
        <p:nvSpPr>
          <p:cNvPr id="148" name="Rectangle 147">
            <a:extLst>
              <a:ext uri="{FF2B5EF4-FFF2-40B4-BE49-F238E27FC236}">
                <a16:creationId xmlns:a16="http://schemas.microsoft.com/office/drawing/2014/main" id="{F05ED7D3-A3E7-AE43-724C-E45E92107785}"/>
              </a:ext>
            </a:extLst>
          </p:cNvPr>
          <p:cNvSpPr/>
          <p:nvPr/>
        </p:nvSpPr>
        <p:spPr>
          <a:xfrm>
            <a:off x="5586257" y="3941445"/>
            <a:ext cx="46828" cy="199352"/>
          </a:xfrm>
          <a:prstGeom prst="rect">
            <a:avLst/>
          </a:prstGeom>
          <a:ln w="127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CL" dirty="0"/>
          </a:p>
        </p:txBody>
      </p:sp>
      <p:sp>
        <p:nvSpPr>
          <p:cNvPr id="154" name="Rectangle 153">
            <a:extLst>
              <a:ext uri="{FF2B5EF4-FFF2-40B4-BE49-F238E27FC236}">
                <a16:creationId xmlns:a16="http://schemas.microsoft.com/office/drawing/2014/main" id="{ED013C2C-95DB-0CEC-7E79-9F840C0934D5}"/>
              </a:ext>
            </a:extLst>
          </p:cNvPr>
          <p:cNvSpPr/>
          <p:nvPr/>
        </p:nvSpPr>
        <p:spPr>
          <a:xfrm>
            <a:off x="5894388" y="3915385"/>
            <a:ext cx="308292" cy="284370"/>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L"/>
          </a:p>
        </p:txBody>
      </p:sp>
      <p:sp>
        <p:nvSpPr>
          <p:cNvPr id="155" name="Rectangle 154">
            <a:extLst>
              <a:ext uri="{FF2B5EF4-FFF2-40B4-BE49-F238E27FC236}">
                <a16:creationId xmlns:a16="http://schemas.microsoft.com/office/drawing/2014/main" id="{65AC7AB2-A713-8D1B-1A53-71DE41DFC7E3}"/>
              </a:ext>
            </a:extLst>
          </p:cNvPr>
          <p:cNvSpPr/>
          <p:nvPr/>
        </p:nvSpPr>
        <p:spPr>
          <a:xfrm>
            <a:off x="5925347" y="3940150"/>
            <a:ext cx="46828" cy="214856"/>
          </a:xfrm>
          <a:prstGeom prst="rect">
            <a:avLst/>
          </a:prstGeom>
          <a:ln w="127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CL" dirty="0"/>
          </a:p>
        </p:txBody>
      </p:sp>
      <p:sp>
        <p:nvSpPr>
          <p:cNvPr id="156" name="Rectangle 155">
            <a:extLst>
              <a:ext uri="{FF2B5EF4-FFF2-40B4-BE49-F238E27FC236}">
                <a16:creationId xmlns:a16="http://schemas.microsoft.com/office/drawing/2014/main" id="{97D446D6-8FC4-BE60-3D98-65B554296CDF}"/>
              </a:ext>
            </a:extLst>
          </p:cNvPr>
          <p:cNvSpPr/>
          <p:nvPr/>
        </p:nvSpPr>
        <p:spPr>
          <a:xfrm>
            <a:off x="5993927" y="3940150"/>
            <a:ext cx="46828" cy="214856"/>
          </a:xfrm>
          <a:prstGeom prst="rect">
            <a:avLst/>
          </a:prstGeom>
          <a:ln w="127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CL" dirty="0"/>
          </a:p>
        </p:txBody>
      </p:sp>
      <p:sp>
        <p:nvSpPr>
          <p:cNvPr id="157" name="Rectangle 156">
            <a:extLst>
              <a:ext uri="{FF2B5EF4-FFF2-40B4-BE49-F238E27FC236}">
                <a16:creationId xmlns:a16="http://schemas.microsoft.com/office/drawing/2014/main" id="{CF409821-3380-C2EE-3C5E-F65DCAB61A3D}"/>
              </a:ext>
            </a:extLst>
          </p:cNvPr>
          <p:cNvSpPr/>
          <p:nvPr/>
        </p:nvSpPr>
        <p:spPr>
          <a:xfrm>
            <a:off x="6062507" y="3940150"/>
            <a:ext cx="46828" cy="214856"/>
          </a:xfrm>
          <a:prstGeom prst="rect">
            <a:avLst/>
          </a:prstGeom>
          <a:ln w="127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CL" dirty="0"/>
          </a:p>
        </p:txBody>
      </p:sp>
      <p:sp>
        <p:nvSpPr>
          <p:cNvPr id="158" name="Rectangle 157">
            <a:extLst>
              <a:ext uri="{FF2B5EF4-FFF2-40B4-BE49-F238E27FC236}">
                <a16:creationId xmlns:a16="http://schemas.microsoft.com/office/drawing/2014/main" id="{45845725-DB5C-6075-1EEF-F7BF2F1EDB93}"/>
              </a:ext>
            </a:extLst>
          </p:cNvPr>
          <p:cNvSpPr/>
          <p:nvPr/>
        </p:nvSpPr>
        <p:spPr>
          <a:xfrm>
            <a:off x="6131087" y="3940150"/>
            <a:ext cx="46828" cy="214856"/>
          </a:xfrm>
          <a:prstGeom prst="rect">
            <a:avLst/>
          </a:prstGeom>
          <a:ln w="127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CL" dirty="0"/>
          </a:p>
        </p:txBody>
      </p:sp>
      <p:sp>
        <p:nvSpPr>
          <p:cNvPr id="67" name="TextBox 66">
            <a:extLst>
              <a:ext uri="{FF2B5EF4-FFF2-40B4-BE49-F238E27FC236}">
                <a16:creationId xmlns:a16="http://schemas.microsoft.com/office/drawing/2014/main" id="{3A63BAC6-1A30-B7F3-A8B3-B10EFF420CC9}"/>
              </a:ext>
            </a:extLst>
          </p:cNvPr>
          <p:cNvSpPr txBox="1"/>
          <p:nvPr/>
        </p:nvSpPr>
        <p:spPr>
          <a:xfrm>
            <a:off x="8717200" y="4784999"/>
            <a:ext cx="330540" cy="246221"/>
          </a:xfrm>
          <a:prstGeom prst="rect">
            <a:avLst/>
          </a:prstGeom>
          <a:noFill/>
        </p:spPr>
        <p:txBody>
          <a:bodyPr wrap="none" rtlCol="0">
            <a:spAutoFit/>
          </a:bodyPr>
          <a:lstStyle/>
          <a:p>
            <a:r>
              <a:rPr lang="en-US" sz="1000" dirty="0">
                <a:latin typeface="Raleway Medium" pitchFamily="2" charset="0"/>
              </a:rPr>
              <a:t>28</a:t>
            </a:r>
            <a:endParaRPr lang="es-CL" sz="1000" dirty="0">
              <a:latin typeface="Raleway Medium" pitchFamily="2" charset="0"/>
            </a:endParaRPr>
          </a:p>
        </p:txBody>
      </p:sp>
    </p:spTree>
    <p:extLst>
      <p:ext uri="{BB962C8B-B14F-4D97-AF65-F5344CB8AC3E}">
        <p14:creationId xmlns:p14="http://schemas.microsoft.com/office/powerpoint/2010/main" val="2851346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500"/>
                                        <p:tgtEl>
                                          <p:spTgt spid="5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fade">
                                      <p:cBhvr>
                                        <p:cTn id="15" dur="500"/>
                                        <p:tgtEl>
                                          <p:spTgt spid="5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0"/>
                                        </p:tgtEl>
                                        <p:attrNameLst>
                                          <p:attrName>style.visibility</p:attrName>
                                        </p:attrNameLst>
                                      </p:cBhvr>
                                      <p:to>
                                        <p:strVal val="visible"/>
                                      </p:to>
                                    </p:set>
                                    <p:animEffect transition="in" filter="fade">
                                      <p:cBhvr>
                                        <p:cTn id="18" dur="500"/>
                                        <p:tgtEl>
                                          <p:spTgt spid="6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fade">
                                      <p:cBhvr>
                                        <p:cTn id="21" dur="500"/>
                                        <p:tgtEl>
                                          <p:spTgt spid="6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2"/>
                                        </p:tgtEl>
                                        <p:attrNameLst>
                                          <p:attrName>style.visibility</p:attrName>
                                        </p:attrNameLst>
                                      </p:cBhvr>
                                      <p:to>
                                        <p:strVal val="visible"/>
                                      </p:to>
                                    </p:set>
                                    <p:animEffect transition="in" filter="fade">
                                      <p:cBhvr>
                                        <p:cTn id="24" dur="500"/>
                                        <p:tgtEl>
                                          <p:spTgt spid="6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500"/>
                                        <p:tgtEl>
                                          <p:spTgt spid="6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4"/>
                                        </p:tgtEl>
                                        <p:attrNameLst>
                                          <p:attrName>style.visibility</p:attrName>
                                        </p:attrNameLst>
                                      </p:cBhvr>
                                      <p:to>
                                        <p:strVal val="visible"/>
                                      </p:to>
                                    </p:set>
                                    <p:animEffect transition="in" filter="fade">
                                      <p:cBhvr>
                                        <p:cTn id="30" dur="500"/>
                                        <p:tgtEl>
                                          <p:spTgt spid="64"/>
                                        </p:tgtEl>
                                      </p:cBhvr>
                                    </p:animEffect>
                                  </p:childTnLst>
                                </p:cTn>
                              </p:par>
                              <p:par>
                                <p:cTn id="31" presetID="10" presetClass="entr" presetSubtype="0" fill="hold" nodeType="withEffect">
                                  <p:stCondLst>
                                    <p:cond delay="0"/>
                                  </p:stCondLst>
                                  <p:childTnLst>
                                    <p:set>
                                      <p:cBhvr>
                                        <p:cTn id="32" dur="1" fill="hold">
                                          <p:stCondLst>
                                            <p:cond delay="0"/>
                                          </p:stCondLst>
                                        </p:cTn>
                                        <p:tgtEl>
                                          <p:spTgt spid="73"/>
                                        </p:tgtEl>
                                        <p:attrNameLst>
                                          <p:attrName>style.visibility</p:attrName>
                                        </p:attrNameLst>
                                      </p:cBhvr>
                                      <p:to>
                                        <p:strVal val="visible"/>
                                      </p:to>
                                    </p:set>
                                    <p:animEffect transition="in" filter="fade">
                                      <p:cBhvr>
                                        <p:cTn id="33" dur="500"/>
                                        <p:tgtEl>
                                          <p:spTgt spid="73"/>
                                        </p:tgtEl>
                                      </p:cBhvr>
                                    </p:animEffect>
                                  </p:childTnLst>
                                </p:cTn>
                              </p:par>
                              <p:par>
                                <p:cTn id="34" presetID="10" presetClass="entr" presetSubtype="0" fill="hold" nodeType="withEffect">
                                  <p:stCondLst>
                                    <p:cond delay="0"/>
                                  </p:stCondLst>
                                  <p:childTnLst>
                                    <p:set>
                                      <p:cBhvr>
                                        <p:cTn id="35" dur="1" fill="hold">
                                          <p:stCondLst>
                                            <p:cond delay="0"/>
                                          </p:stCondLst>
                                        </p:cTn>
                                        <p:tgtEl>
                                          <p:spTgt spid="74"/>
                                        </p:tgtEl>
                                        <p:attrNameLst>
                                          <p:attrName>style.visibility</p:attrName>
                                        </p:attrNameLst>
                                      </p:cBhvr>
                                      <p:to>
                                        <p:strVal val="visible"/>
                                      </p:to>
                                    </p:set>
                                    <p:animEffect transition="in" filter="fade">
                                      <p:cBhvr>
                                        <p:cTn id="36" dur="500"/>
                                        <p:tgtEl>
                                          <p:spTgt spid="74"/>
                                        </p:tgtEl>
                                      </p:cBhvr>
                                    </p:animEffect>
                                  </p:childTnLst>
                                </p:cTn>
                              </p:par>
                              <p:par>
                                <p:cTn id="37" presetID="10" presetClass="entr" presetSubtype="0" fill="hold" nodeType="withEffect">
                                  <p:stCondLst>
                                    <p:cond delay="0"/>
                                  </p:stCondLst>
                                  <p:childTnLst>
                                    <p:set>
                                      <p:cBhvr>
                                        <p:cTn id="38" dur="1" fill="hold">
                                          <p:stCondLst>
                                            <p:cond delay="0"/>
                                          </p:stCondLst>
                                        </p:cTn>
                                        <p:tgtEl>
                                          <p:spTgt spid="75"/>
                                        </p:tgtEl>
                                        <p:attrNameLst>
                                          <p:attrName>style.visibility</p:attrName>
                                        </p:attrNameLst>
                                      </p:cBhvr>
                                      <p:to>
                                        <p:strVal val="visible"/>
                                      </p:to>
                                    </p:set>
                                    <p:animEffect transition="in" filter="fade">
                                      <p:cBhvr>
                                        <p:cTn id="39" dur="500"/>
                                        <p:tgtEl>
                                          <p:spTgt spid="75"/>
                                        </p:tgtEl>
                                      </p:cBhvr>
                                    </p:animEffect>
                                  </p:childTnLst>
                                </p:cTn>
                              </p:par>
                              <p:par>
                                <p:cTn id="40" presetID="10" presetClass="entr" presetSubtype="0" fill="hold" nodeType="withEffect">
                                  <p:stCondLst>
                                    <p:cond delay="0"/>
                                  </p:stCondLst>
                                  <p:childTnLst>
                                    <p:set>
                                      <p:cBhvr>
                                        <p:cTn id="41" dur="1" fill="hold">
                                          <p:stCondLst>
                                            <p:cond delay="0"/>
                                          </p:stCondLst>
                                        </p:cTn>
                                        <p:tgtEl>
                                          <p:spTgt spid="76"/>
                                        </p:tgtEl>
                                        <p:attrNameLst>
                                          <p:attrName>style.visibility</p:attrName>
                                        </p:attrNameLst>
                                      </p:cBhvr>
                                      <p:to>
                                        <p:strVal val="visible"/>
                                      </p:to>
                                    </p:set>
                                    <p:animEffect transition="in" filter="fade">
                                      <p:cBhvr>
                                        <p:cTn id="42" dur="500"/>
                                        <p:tgtEl>
                                          <p:spTgt spid="76"/>
                                        </p:tgtEl>
                                      </p:cBhvr>
                                    </p:animEffect>
                                  </p:childTnLst>
                                </p:cTn>
                              </p:par>
                              <p:par>
                                <p:cTn id="43" presetID="10" presetClass="entr" presetSubtype="0" fill="hold" nodeType="withEffect">
                                  <p:stCondLst>
                                    <p:cond delay="0"/>
                                  </p:stCondLst>
                                  <p:childTnLst>
                                    <p:set>
                                      <p:cBhvr>
                                        <p:cTn id="44" dur="1" fill="hold">
                                          <p:stCondLst>
                                            <p:cond delay="0"/>
                                          </p:stCondLst>
                                        </p:cTn>
                                        <p:tgtEl>
                                          <p:spTgt spid="77"/>
                                        </p:tgtEl>
                                        <p:attrNameLst>
                                          <p:attrName>style.visibility</p:attrName>
                                        </p:attrNameLst>
                                      </p:cBhvr>
                                      <p:to>
                                        <p:strVal val="visible"/>
                                      </p:to>
                                    </p:set>
                                    <p:animEffect transition="in" filter="fade">
                                      <p:cBhvr>
                                        <p:cTn id="45" dur="500"/>
                                        <p:tgtEl>
                                          <p:spTgt spid="77"/>
                                        </p:tgtEl>
                                      </p:cBhvr>
                                    </p:animEffect>
                                  </p:childTnLst>
                                </p:cTn>
                              </p:par>
                              <p:par>
                                <p:cTn id="46" presetID="10" presetClass="entr" presetSubtype="0" fill="hold" nodeType="withEffect">
                                  <p:stCondLst>
                                    <p:cond delay="0"/>
                                  </p:stCondLst>
                                  <p:childTnLst>
                                    <p:set>
                                      <p:cBhvr>
                                        <p:cTn id="47" dur="1" fill="hold">
                                          <p:stCondLst>
                                            <p:cond delay="0"/>
                                          </p:stCondLst>
                                        </p:cTn>
                                        <p:tgtEl>
                                          <p:spTgt spid="78"/>
                                        </p:tgtEl>
                                        <p:attrNameLst>
                                          <p:attrName>style.visibility</p:attrName>
                                        </p:attrNameLst>
                                      </p:cBhvr>
                                      <p:to>
                                        <p:strVal val="visible"/>
                                      </p:to>
                                    </p:set>
                                    <p:animEffect transition="in" filter="fade">
                                      <p:cBhvr>
                                        <p:cTn id="48" dur="500"/>
                                        <p:tgtEl>
                                          <p:spTgt spid="78"/>
                                        </p:tgtEl>
                                      </p:cBhvr>
                                    </p:animEffect>
                                  </p:childTnLst>
                                </p:cTn>
                              </p:par>
                              <p:par>
                                <p:cTn id="49" presetID="10" presetClass="entr" presetSubtype="0" fill="hold" nodeType="withEffect">
                                  <p:stCondLst>
                                    <p:cond delay="0"/>
                                  </p:stCondLst>
                                  <p:childTnLst>
                                    <p:set>
                                      <p:cBhvr>
                                        <p:cTn id="50" dur="1" fill="hold">
                                          <p:stCondLst>
                                            <p:cond delay="0"/>
                                          </p:stCondLst>
                                        </p:cTn>
                                        <p:tgtEl>
                                          <p:spTgt spid="79"/>
                                        </p:tgtEl>
                                        <p:attrNameLst>
                                          <p:attrName>style.visibility</p:attrName>
                                        </p:attrNameLst>
                                      </p:cBhvr>
                                      <p:to>
                                        <p:strVal val="visible"/>
                                      </p:to>
                                    </p:set>
                                    <p:animEffect transition="in" filter="fade">
                                      <p:cBhvr>
                                        <p:cTn id="51" dur="500"/>
                                        <p:tgtEl>
                                          <p:spTgt spid="79"/>
                                        </p:tgtEl>
                                      </p:cBhvr>
                                    </p:animEffect>
                                  </p:childTnLst>
                                </p:cTn>
                              </p:par>
                              <p:par>
                                <p:cTn id="52" presetID="10" presetClass="entr" presetSubtype="0" fill="hold" nodeType="withEffect">
                                  <p:stCondLst>
                                    <p:cond delay="0"/>
                                  </p:stCondLst>
                                  <p:childTnLst>
                                    <p:set>
                                      <p:cBhvr>
                                        <p:cTn id="53" dur="1" fill="hold">
                                          <p:stCondLst>
                                            <p:cond delay="0"/>
                                          </p:stCondLst>
                                        </p:cTn>
                                        <p:tgtEl>
                                          <p:spTgt spid="80"/>
                                        </p:tgtEl>
                                        <p:attrNameLst>
                                          <p:attrName>style.visibility</p:attrName>
                                        </p:attrNameLst>
                                      </p:cBhvr>
                                      <p:to>
                                        <p:strVal val="visible"/>
                                      </p:to>
                                    </p:set>
                                    <p:animEffect transition="in" filter="fade">
                                      <p:cBhvr>
                                        <p:cTn id="54" dur="500"/>
                                        <p:tgtEl>
                                          <p:spTgt spid="80"/>
                                        </p:tgtEl>
                                      </p:cBhvr>
                                    </p:animEffect>
                                  </p:childTnLst>
                                </p:cTn>
                              </p:par>
                              <p:par>
                                <p:cTn id="55" presetID="10" presetClass="entr" presetSubtype="0" fill="hold" nodeType="withEffect">
                                  <p:stCondLst>
                                    <p:cond delay="0"/>
                                  </p:stCondLst>
                                  <p:childTnLst>
                                    <p:set>
                                      <p:cBhvr>
                                        <p:cTn id="56" dur="1" fill="hold">
                                          <p:stCondLst>
                                            <p:cond delay="0"/>
                                          </p:stCondLst>
                                        </p:cTn>
                                        <p:tgtEl>
                                          <p:spTgt spid="81"/>
                                        </p:tgtEl>
                                        <p:attrNameLst>
                                          <p:attrName>style.visibility</p:attrName>
                                        </p:attrNameLst>
                                      </p:cBhvr>
                                      <p:to>
                                        <p:strVal val="visible"/>
                                      </p:to>
                                    </p:set>
                                    <p:animEffect transition="in" filter="fade">
                                      <p:cBhvr>
                                        <p:cTn id="57" dur="500"/>
                                        <p:tgtEl>
                                          <p:spTgt spid="81"/>
                                        </p:tgtEl>
                                      </p:cBhvr>
                                    </p:animEffect>
                                  </p:childTnLst>
                                </p:cTn>
                              </p:par>
                              <p:par>
                                <p:cTn id="58" presetID="10" presetClass="entr" presetSubtype="0" fill="hold" nodeType="withEffect">
                                  <p:stCondLst>
                                    <p:cond delay="0"/>
                                  </p:stCondLst>
                                  <p:childTnLst>
                                    <p:set>
                                      <p:cBhvr>
                                        <p:cTn id="59" dur="1" fill="hold">
                                          <p:stCondLst>
                                            <p:cond delay="0"/>
                                          </p:stCondLst>
                                        </p:cTn>
                                        <p:tgtEl>
                                          <p:spTgt spid="82"/>
                                        </p:tgtEl>
                                        <p:attrNameLst>
                                          <p:attrName>style.visibility</p:attrName>
                                        </p:attrNameLst>
                                      </p:cBhvr>
                                      <p:to>
                                        <p:strVal val="visible"/>
                                      </p:to>
                                    </p:set>
                                    <p:animEffect transition="in" filter="fade">
                                      <p:cBhvr>
                                        <p:cTn id="60" dur="500"/>
                                        <p:tgtEl>
                                          <p:spTgt spid="82"/>
                                        </p:tgtEl>
                                      </p:cBhvr>
                                    </p:animEffect>
                                  </p:childTnLst>
                                </p:cTn>
                              </p:par>
                              <p:par>
                                <p:cTn id="61" presetID="10" presetClass="entr" presetSubtype="0" fill="hold" nodeType="withEffect">
                                  <p:stCondLst>
                                    <p:cond delay="0"/>
                                  </p:stCondLst>
                                  <p:childTnLst>
                                    <p:set>
                                      <p:cBhvr>
                                        <p:cTn id="62" dur="1" fill="hold">
                                          <p:stCondLst>
                                            <p:cond delay="0"/>
                                          </p:stCondLst>
                                        </p:cTn>
                                        <p:tgtEl>
                                          <p:spTgt spid="83"/>
                                        </p:tgtEl>
                                        <p:attrNameLst>
                                          <p:attrName>style.visibility</p:attrName>
                                        </p:attrNameLst>
                                      </p:cBhvr>
                                      <p:to>
                                        <p:strVal val="visible"/>
                                      </p:to>
                                    </p:set>
                                    <p:animEffect transition="in" filter="fade">
                                      <p:cBhvr>
                                        <p:cTn id="63" dur="500"/>
                                        <p:tgtEl>
                                          <p:spTgt spid="83"/>
                                        </p:tgtEl>
                                      </p:cBhvr>
                                    </p:animEffect>
                                  </p:childTnLst>
                                </p:cTn>
                              </p:par>
                              <p:par>
                                <p:cTn id="64" presetID="10" presetClass="entr" presetSubtype="0" fill="hold" nodeType="withEffect">
                                  <p:stCondLst>
                                    <p:cond delay="0"/>
                                  </p:stCondLst>
                                  <p:childTnLst>
                                    <p:set>
                                      <p:cBhvr>
                                        <p:cTn id="65" dur="1" fill="hold">
                                          <p:stCondLst>
                                            <p:cond delay="0"/>
                                          </p:stCondLst>
                                        </p:cTn>
                                        <p:tgtEl>
                                          <p:spTgt spid="84"/>
                                        </p:tgtEl>
                                        <p:attrNameLst>
                                          <p:attrName>style.visibility</p:attrName>
                                        </p:attrNameLst>
                                      </p:cBhvr>
                                      <p:to>
                                        <p:strVal val="visible"/>
                                      </p:to>
                                    </p:set>
                                    <p:animEffect transition="in" filter="fade">
                                      <p:cBhvr>
                                        <p:cTn id="66" dur="500"/>
                                        <p:tgtEl>
                                          <p:spTgt spid="84"/>
                                        </p:tgtEl>
                                      </p:cBhvr>
                                    </p:animEffect>
                                  </p:childTnLst>
                                </p:cTn>
                              </p:par>
                              <p:par>
                                <p:cTn id="67" presetID="10" presetClass="entr" presetSubtype="0" fill="hold" nodeType="withEffect">
                                  <p:stCondLst>
                                    <p:cond delay="0"/>
                                  </p:stCondLst>
                                  <p:childTnLst>
                                    <p:set>
                                      <p:cBhvr>
                                        <p:cTn id="68" dur="1" fill="hold">
                                          <p:stCondLst>
                                            <p:cond delay="0"/>
                                          </p:stCondLst>
                                        </p:cTn>
                                        <p:tgtEl>
                                          <p:spTgt spid="85"/>
                                        </p:tgtEl>
                                        <p:attrNameLst>
                                          <p:attrName>style.visibility</p:attrName>
                                        </p:attrNameLst>
                                      </p:cBhvr>
                                      <p:to>
                                        <p:strVal val="visible"/>
                                      </p:to>
                                    </p:set>
                                    <p:animEffect transition="in" filter="fade">
                                      <p:cBhvr>
                                        <p:cTn id="69" dur="500"/>
                                        <p:tgtEl>
                                          <p:spTgt spid="85"/>
                                        </p:tgtEl>
                                      </p:cBhvr>
                                    </p:animEffect>
                                  </p:childTnLst>
                                </p:cTn>
                              </p:par>
                              <p:par>
                                <p:cTn id="70" presetID="10" presetClass="entr" presetSubtype="0" fill="hold" nodeType="withEffect">
                                  <p:stCondLst>
                                    <p:cond delay="0"/>
                                  </p:stCondLst>
                                  <p:childTnLst>
                                    <p:set>
                                      <p:cBhvr>
                                        <p:cTn id="71" dur="1" fill="hold">
                                          <p:stCondLst>
                                            <p:cond delay="0"/>
                                          </p:stCondLst>
                                        </p:cTn>
                                        <p:tgtEl>
                                          <p:spTgt spid="86"/>
                                        </p:tgtEl>
                                        <p:attrNameLst>
                                          <p:attrName>style.visibility</p:attrName>
                                        </p:attrNameLst>
                                      </p:cBhvr>
                                      <p:to>
                                        <p:strVal val="visible"/>
                                      </p:to>
                                    </p:set>
                                    <p:animEffect transition="in" filter="fade">
                                      <p:cBhvr>
                                        <p:cTn id="72" dur="500"/>
                                        <p:tgtEl>
                                          <p:spTgt spid="86"/>
                                        </p:tgtEl>
                                      </p:cBhvr>
                                    </p:animEffect>
                                  </p:childTnLst>
                                </p:cTn>
                              </p:par>
                              <p:par>
                                <p:cTn id="73" presetID="10" presetClass="entr" presetSubtype="0" fill="hold" nodeType="withEffect">
                                  <p:stCondLst>
                                    <p:cond delay="0"/>
                                  </p:stCondLst>
                                  <p:childTnLst>
                                    <p:set>
                                      <p:cBhvr>
                                        <p:cTn id="74" dur="1" fill="hold">
                                          <p:stCondLst>
                                            <p:cond delay="0"/>
                                          </p:stCondLst>
                                        </p:cTn>
                                        <p:tgtEl>
                                          <p:spTgt spid="87"/>
                                        </p:tgtEl>
                                        <p:attrNameLst>
                                          <p:attrName>style.visibility</p:attrName>
                                        </p:attrNameLst>
                                      </p:cBhvr>
                                      <p:to>
                                        <p:strVal val="visible"/>
                                      </p:to>
                                    </p:set>
                                    <p:animEffect transition="in" filter="fade">
                                      <p:cBhvr>
                                        <p:cTn id="75" dur="500"/>
                                        <p:tgtEl>
                                          <p:spTgt spid="87"/>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4"/>
                                        </p:tgtEl>
                                        <p:attrNameLst>
                                          <p:attrName>style.visibility</p:attrName>
                                        </p:attrNameLst>
                                      </p:cBhvr>
                                      <p:to>
                                        <p:strVal val="visible"/>
                                      </p:to>
                                    </p:set>
                                    <p:animEffect transition="in" filter="fade">
                                      <p:cBhvr>
                                        <p:cTn id="80" dur="500"/>
                                        <p:tgtEl>
                                          <p:spTgt spid="4"/>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
                                        </p:tgtEl>
                                        <p:attrNameLst>
                                          <p:attrName>style.visibility</p:attrName>
                                        </p:attrNameLst>
                                      </p:cBhvr>
                                      <p:to>
                                        <p:strVal val="visible"/>
                                      </p:to>
                                    </p:set>
                                    <p:animEffect transition="in" filter="fade">
                                      <p:cBhvr>
                                        <p:cTn id="83" dur="500"/>
                                        <p:tgtEl>
                                          <p:spTgt spid="2"/>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04"/>
                                        </p:tgtEl>
                                        <p:attrNameLst>
                                          <p:attrName>style.visibility</p:attrName>
                                        </p:attrNameLst>
                                      </p:cBhvr>
                                      <p:to>
                                        <p:strVal val="visible"/>
                                      </p:to>
                                    </p:set>
                                    <p:animEffect transition="in" filter="fade">
                                      <p:cBhvr>
                                        <p:cTn id="86" dur="500"/>
                                        <p:tgtEl>
                                          <p:spTgt spid="10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05"/>
                                        </p:tgtEl>
                                        <p:attrNameLst>
                                          <p:attrName>style.visibility</p:attrName>
                                        </p:attrNameLst>
                                      </p:cBhvr>
                                      <p:to>
                                        <p:strVal val="visible"/>
                                      </p:to>
                                    </p:set>
                                    <p:animEffect transition="in" filter="fade">
                                      <p:cBhvr>
                                        <p:cTn id="89" dur="500"/>
                                        <p:tgtEl>
                                          <p:spTgt spid="10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06"/>
                                        </p:tgtEl>
                                        <p:attrNameLst>
                                          <p:attrName>style.visibility</p:attrName>
                                        </p:attrNameLst>
                                      </p:cBhvr>
                                      <p:to>
                                        <p:strVal val="visible"/>
                                      </p:to>
                                    </p:set>
                                    <p:animEffect transition="in" filter="fade">
                                      <p:cBhvr>
                                        <p:cTn id="92" dur="500"/>
                                        <p:tgtEl>
                                          <p:spTgt spid="106"/>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08"/>
                                        </p:tgtEl>
                                        <p:attrNameLst>
                                          <p:attrName>style.visibility</p:attrName>
                                        </p:attrNameLst>
                                      </p:cBhvr>
                                      <p:to>
                                        <p:strVal val="visible"/>
                                      </p:to>
                                    </p:set>
                                    <p:animEffect transition="in" filter="fade">
                                      <p:cBhvr>
                                        <p:cTn id="95" dur="500"/>
                                        <p:tgtEl>
                                          <p:spTgt spid="108"/>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09"/>
                                        </p:tgtEl>
                                        <p:attrNameLst>
                                          <p:attrName>style.visibility</p:attrName>
                                        </p:attrNameLst>
                                      </p:cBhvr>
                                      <p:to>
                                        <p:strVal val="visible"/>
                                      </p:to>
                                    </p:set>
                                    <p:animEffect transition="in" filter="fade">
                                      <p:cBhvr>
                                        <p:cTn id="98" dur="500"/>
                                        <p:tgtEl>
                                          <p:spTgt spid="109"/>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10"/>
                                        </p:tgtEl>
                                        <p:attrNameLst>
                                          <p:attrName>style.visibility</p:attrName>
                                        </p:attrNameLst>
                                      </p:cBhvr>
                                      <p:to>
                                        <p:strVal val="visible"/>
                                      </p:to>
                                    </p:set>
                                    <p:animEffect transition="in" filter="fade">
                                      <p:cBhvr>
                                        <p:cTn id="101" dur="500"/>
                                        <p:tgtEl>
                                          <p:spTgt spid="110"/>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11"/>
                                        </p:tgtEl>
                                        <p:attrNameLst>
                                          <p:attrName>style.visibility</p:attrName>
                                        </p:attrNameLst>
                                      </p:cBhvr>
                                      <p:to>
                                        <p:strVal val="visible"/>
                                      </p:to>
                                    </p:set>
                                    <p:animEffect transition="in" filter="fade">
                                      <p:cBhvr>
                                        <p:cTn id="104" dur="500"/>
                                        <p:tgtEl>
                                          <p:spTgt spid="11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12"/>
                                        </p:tgtEl>
                                        <p:attrNameLst>
                                          <p:attrName>style.visibility</p:attrName>
                                        </p:attrNameLst>
                                      </p:cBhvr>
                                      <p:to>
                                        <p:strVal val="visible"/>
                                      </p:to>
                                    </p:set>
                                    <p:animEffect transition="in" filter="fade">
                                      <p:cBhvr>
                                        <p:cTn id="107" dur="500"/>
                                        <p:tgtEl>
                                          <p:spTgt spid="112"/>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115"/>
                                        </p:tgtEl>
                                        <p:attrNameLst>
                                          <p:attrName>style.visibility</p:attrName>
                                        </p:attrNameLst>
                                      </p:cBhvr>
                                      <p:to>
                                        <p:strVal val="visible"/>
                                      </p:to>
                                    </p:set>
                                    <p:animEffect transition="in" filter="fade">
                                      <p:cBhvr>
                                        <p:cTn id="110" dur="500"/>
                                        <p:tgtEl>
                                          <p:spTgt spid="115"/>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16"/>
                                        </p:tgtEl>
                                        <p:attrNameLst>
                                          <p:attrName>style.visibility</p:attrName>
                                        </p:attrNameLst>
                                      </p:cBhvr>
                                      <p:to>
                                        <p:strVal val="visible"/>
                                      </p:to>
                                    </p:set>
                                    <p:animEffect transition="in" filter="fade">
                                      <p:cBhvr>
                                        <p:cTn id="113" dur="500"/>
                                        <p:tgtEl>
                                          <p:spTgt spid="116"/>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17"/>
                                        </p:tgtEl>
                                        <p:attrNameLst>
                                          <p:attrName>style.visibility</p:attrName>
                                        </p:attrNameLst>
                                      </p:cBhvr>
                                      <p:to>
                                        <p:strVal val="visible"/>
                                      </p:to>
                                    </p:set>
                                    <p:animEffect transition="in" filter="fade">
                                      <p:cBhvr>
                                        <p:cTn id="116" dur="500"/>
                                        <p:tgtEl>
                                          <p:spTgt spid="117"/>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18"/>
                                        </p:tgtEl>
                                        <p:attrNameLst>
                                          <p:attrName>style.visibility</p:attrName>
                                        </p:attrNameLst>
                                      </p:cBhvr>
                                      <p:to>
                                        <p:strVal val="visible"/>
                                      </p:to>
                                    </p:set>
                                    <p:animEffect transition="in" filter="fade">
                                      <p:cBhvr>
                                        <p:cTn id="119" dur="500"/>
                                        <p:tgtEl>
                                          <p:spTgt spid="118"/>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19"/>
                                        </p:tgtEl>
                                        <p:attrNameLst>
                                          <p:attrName>style.visibility</p:attrName>
                                        </p:attrNameLst>
                                      </p:cBhvr>
                                      <p:to>
                                        <p:strVal val="visible"/>
                                      </p:to>
                                    </p:set>
                                    <p:animEffect transition="in" filter="fade">
                                      <p:cBhvr>
                                        <p:cTn id="122" dur="500"/>
                                        <p:tgtEl>
                                          <p:spTgt spid="119"/>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21"/>
                                        </p:tgtEl>
                                        <p:attrNameLst>
                                          <p:attrName>style.visibility</p:attrName>
                                        </p:attrNameLst>
                                      </p:cBhvr>
                                      <p:to>
                                        <p:strVal val="visible"/>
                                      </p:to>
                                    </p:set>
                                    <p:animEffect transition="in" filter="fade">
                                      <p:cBhvr>
                                        <p:cTn id="125" dur="500"/>
                                        <p:tgtEl>
                                          <p:spTgt spid="121"/>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22"/>
                                        </p:tgtEl>
                                        <p:attrNameLst>
                                          <p:attrName>style.visibility</p:attrName>
                                        </p:attrNameLst>
                                      </p:cBhvr>
                                      <p:to>
                                        <p:strVal val="visible"/>
                                      </p:to>
                                    </p:set>
                                    <p:animEffect transition="in" filter="fade">
                                      <p:cBhvr>
                                        <p:cTn id="128" dur="500"/>
                                        <p:tgtEl>
                                          <p:spTgt spid="122"/>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23"/>
                                        </p:tgtEl>
                                        <p:attrNameLst>
                                          <p:attrName>style.visibility</p:attrName>
                                        </p:attrNameLst>
                                      </p:cBhvr>
                                      <p:to>
                                        <p:strVal val="visible"/>
                                      </p:to>
                                    </p:set>
                                    <p:animEffect transition="in" filter="fade">
                                      <p:cBhvr>
                                        <p:cTn id="131" dur="500"/>
                                        <p:tgtEl>
                                          <p:spTgt spid="123"/>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24"/>
                                        </p:tgtEl>
                                        <p:attrNameLst>
                                          <p:attrName>style.visibility</p:attrName>
                                        </p:attrNameLst>
                                      </p:cBhvr>
                                      <p:to>
                                        <p:strVal val="visible"/>
                                      </p:to>
                                    </p:set>
                                    <p:animEffect transition="in" filter="fade">
                                      <p:cBhvr>
                                        <p:cTn id="134" dur="500"/>
                                        <p:tgtEl>
                                          <p:spTgt spid="124"/>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125"/>
                                        </p:tgtEl>
                                        <p:attrNameLst>
                                          <p:attrName>style.visibility</p:attrName>
                                        </p:attrNameLst>
                                      </p:cBhvr>
                                      <p:to>
                                        <p:strVal val="visible"/>
                                      </p:to>
                                    </p:set>
                                    <p:animEffect transition="in" filter="fade">
                                      <p:cBhvr>
                                        <p:cTn id="137" dur="500"/>
                                        <p:tgtEl>
                                          <p:spTgt spid="125"/>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127"/>
                                        </p:tgtEl>
                                        <p:attrNameLst>
                                          <p:attrName>style.visibility</p:attrName>
                                        </p:attrNameLst>
                                      </p:cBhvr>
                                      <p:to>
                                        <p:strVal val="visible"/>
                                      </p:to>
                                    </p:set>
                                    <p:animEffect transition="in" filter="fade">
                                      <p:cBhvr>
                                        <p:cTn id="140" dur="500"/>
                                        <p:tgtEl>
                                          <p:spTgt spid="127"/>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128"/>
                                        </p:tgtEl>
                                        <p:attrNameLst>
                                          <p:attrName>style.visibility</p:attrName>
                                        </p:attrNameLst>
                                      </p:cBhvr>
                                      <p:to>
                                        <p:strVal val="visible"/>
                                      </p:to>
                                    </p:set>
                                    <p:animEffect transition="in" filter="fade">
                                      <p:cBhvr>
                                        <p:cTn id="143" dur="500"/>
                                        <p:tgtEl>
                                          <p:spTgt spid="128"/>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29"/>
                                        </p:tgtEl>
                                        <p:attrNameLst>
                                          <p:attrName>style.visibility</p:attrName>
                                        </p:attrNameLst>
                                      </p:cBhvr>
                                      <p:to>
                                        <p:strVal val="visible"/>
                                      </p:to>
                                    </p:set>
                                    <p:animEffect transition="in" filter="fade">
                                      <p:cBhvr>
                                        <p:cTn id="146" dur="500"/>
                                        <p:tgtEl>
                                          <p:spTgt spid="129"/>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130"/>
                                        </p:tgtEl>
                                        <p:attrNameLst>
                                          <p:attrName>style.visibility</p:attrName>
                                        </p:attrNameLst>
                                      </p:cBhvr>
                                      <p:to>
                                        <p:strVal val="visible"/>
                                      </p:to>
                                    </p:set>
                                    <p:animEffect transition="in" filter="fade">
                                      <p:cBhvr>
                                        <p:cTn id="149" dur="500"/>
                                        <p:tgtEl>
                                          <p:spTgt spid="130"/>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131"/>
                                        </p:tgtEl>
                                        <p:attrNameLst>
                                          <p:attrName>style.visibility</p:attrName>
                                        </p:attrNameLst>
                                      </p:cBhvr>
                                      <p:to>
                                        <p:strVal val="visible"/>
                                      </p:to>
                                    </p:set>
                                    <p:animEffect transition="in" filter="fade">
                                      <p:cBhvr>
                                        <p:cTn id="152" dur="500"/>
                                        <p:tgtEl>
                                          <p:spTgt spid="131"/>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133"/>
                                        </p:tgtEl>
                                        <p:attrNameLst>
                                          <p:attrName>style.visibility</p:attrName>
                                        </p:attrNameLst>
                                      </p:cBhvr>
                                      <p:to>
                                        <p:strVal val="visible"/>
                                      </p:to>
                                    </p:set>
                                    <p:animEffect transition="in" filter="fade">
                                      <p:cBhvr>
                                        <p:cTn id="155" dur="500"/>
                                        <p:tgtEl>
                                          <p:spTgt spid="133"/>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134"/>
                                        </p:tgtEl>
                                        <p:attrNameLst>
                                          <p:attrName>style.visibility</p:attrName>
                                        </p:attrNameLst>
                                      </p:cBhvr>
                                      <p:to>
                                        <p:strVal val="visible"/>
                                      </p:to>
                                    </p:set>
                                    <p:animEffect transition="in" filter="fade">
                                      <p:cBhvr>
                                        <p:cTn id="158" dur="500"/>
                                        <p:tgtEl>
                                          <p:spTgt spid="134"/>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135"/>
                                        </p:tgtEl>
                                        <p:attrNameLst>
                                          <p:attrName>style.visibility</p:attrName>
                                        </p:attrNameLst>
                                      </p:cBhvr>
                                      <p:to>
                                        <p:strVal val="visible"/>
                                      </p:to>
                                    </p:set>
                                    <p:animEffect transition="in" filter="fade">
                                      <p:cBhvr>
                                        <p:cTn id="161" dur="500"/>
                                        <p:tgtEl>
                                          <p:spTgt spid="135"/>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136"/>
                                        </p:tgtEl>
                                        <p:attrNameLst>
                                          <p:attrName>style.visibility</p:attrName>
                                        </p:attrNameLst>
                                      </p:cBhvr>
                                      <p:to>
                                        <p:strVal val="visible"/>
                                      </p:to>
                                    </p:set>
                                    <p:animEffect transition="in" filter="fade">
                                      <p:cBhvr>
                                        <p:cTn id="164" dur="500"/>
                                        <p:tgtEl>
                                          <p:spTgt spid="136"/>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137"/>
                                        </p:tgtEl>
                                        <p:attrNameLst>
                                          <p:attrName>style.visibility</p:attrName>
                                        </p:attrNameLst>
                                      </p:cBhvr>
                                      <p:to>
                                        <p:strVal val="visible"/>
                                      </p:to>
                                    </p:set>
                                    <p:animEffect transition="in" filter="fade">
                                      <p:cBhvr>
                                        <p:cTn id="167" dur="500"/>
                                        <p:tgtEl>
                                          <p:spTgt spid="137"/>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144"/>
                                        </p:tgtEl>
                                        <p:attrNameLst>
                                          <p:attrName>style.visibility</p:attrName>
                                        </p:attrNameLst>
                                      </p:cBhvr>
                                      <p:to>
                                        <p:strVal val="visible"/>
                                      </p:to>
                                    </p:set>
                                    <p:animEffect transition="in" filter="fade">
                                      <p:cBhvr>
                                        <p:cTn id="170" dur="500"/>
                                        <p:tgtEl>
                                          <p:spTgt spid="144"/>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145"/>
                                        </p:tgtEl>
                                        <p:attrNameLst>
                                          <p:attrName>style.visibility</p:attrName>
                                        </p:attrNameLst>
                                      </p:cBhvr>
                                      <p:to>
                                        <p:strVal val="visible"/>
                                      </p:to>
                                    </p:set>
                                    <p:animEffect transition="in" filter="fade">
                                      <p:cBhvr>
                                        <p:cTn id="173" dur="500"/>
                                        <p:tgtEl>
                                          <p:spTgt spid="145"/>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146"/>
                                        </p:tgtEl>
                                        <p:attrNameLst>
                                          <p:attrName>style.visibility</p:attrName>
                                        </p:attrNameLst>
                                      </p:cBhvr>
                                      <p:to>
                                        <p:strVal val="visible"/>
                                      </p:to>
                                    </p:set>
                                    <p:animEffect transition="in" filter="fade">
                                      <p:cBhvr>
                                        <p:cTn id="176" dur="500"/>
                                        <p:tgtEl>
                                          <p:spTgt spid="146"/>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147"/>
                                        </p:tgtEl>
                                        <p:attrNameLst>
                                          <p:attrName>style.visibility</p:attrName>
                                        </p:attrNameLst>
                                      </p:cBhvr>
                                      <p:to>
                                        <p:strVal val="visible"/>
                                      </p:to>
                                    </p:set>
                                    <p:animEffect transition="in" filter="fade">
                                      <p:cBhvr>
                                        <p:cTn id="179" dur="500"/>
                                        <p:tgtEl>
                                          <p:spTgt spid="147"/>
                                        </p:tgtEl>
                                      </p:cBhvr>
                                    </p:animEffect>
                                  </p:childTnLst>
                                </p:cTn>
                              </p:par>
                              <p:par>
                                <p:cTn id="180" presetID="10" presetClass="entr" presetSubtype="0" fill="hold" grpId="0" nodeType="withEffect">
                                  <p:stCondLst>
                                    <p:cond delay="0"/>
                                  </p:stCondLst>
                                  <p:childTnLst>
                                    <p:set>
                                      <p:cBhvr>
                                        <p:cTn id="181" dur="1" fill="hold">
                                          <p:stCondLst>
                                            <p:cond delay="0"/>
                                          </p:stCondLst>
                                        </p:cTn>
                                        <p:tgtEl>
                                          <p:spTgt spid="148"/>
                                        </p:tgtEl>
                                        <p:attrNameLst>
                                          <p:attrName>style.visibility</p:attrName>
                                        </p:attrNameLst>
                                      </p:cBhvr>
                                      <p:to>
                                        <p:strVal val="visible"/>
                                      </p:to>
                                    </p:set>
                                    <p:animEffect transition="in" filter="fade">
                                      <p:cBhvr>
                                        <p:cTn id="182" dur="500"/>
                                        <p:tgtEl>
                                          <p:spTgt spid="148"/>
                                        </p:tgtEl>
                                      </p:cBhvr>
                                    </p:animEffect>
                                  </p:childTnLst>
                                </p:cTn>
                              </p:par>
                              <p:par>
                                <p:cTn id="183" presetID="10" presetClass="entr" presetSubtype="0" fill="hold" grpId="0" nodeType="withEffect">
                                  <p:stCondLst>
                                    <p:cond delay="0"/>
                                  </p:stCondLst>
                                  <p:childTnLst>
                                    <p:set>
                                      <p:cBhvr>
                                        <p:cTn id="184" dur="1" fill="hold">
                                          <p:stCondLst>
                                            <p:cond delay="0"/>
                                          </p:stCondLst>
                                        </p:cTn>
                                        <p:tgtEl>
                                          <p:spTgt spid="154"/>
                                        </p:tgtEl>
                                        <p:attrNameLst>
                                          <p:attrName>style.visibility</p:attrName>
                                        </p:attrNameLst>
                                      </p:cBhvr>
                                      <p:to>
                                        <p:strVal val="visible"/>
                                      </p:to>
                                    </p:set>
                                    <p:animEffect transition="in" filter="fade">
                                      <p:cBhvr>
                                        <p:cTn id="185" dur="500"/>
                                        <p:tgtEl>
                                          <p:spTgt spid="154"/>
                                        </p:tgtEl>
                                      </p:cBhvr>
                                    </p:animEffect>
                                  </p:childTnLst>
                                </p:cTn>
                              </p:par>
                              <p:par>
                                <p:cTn id="186" presetID="10" presetClass="entr" presetSubtype="0" fill="hold" grpId="0" nodeType="withEffect">
                                  <p:stCondLst>
                                    <p:cond delay="0"/>
                                  </p:stCondLst>
                                  <p:childTnLst>
                                    <p:set>
                                      <p:cBhvr>
                                        <p:cTn id="187" dur="1" fill="hold">
                                          <p:stCondLst>
                                            <p:cond delay="0"/>
                                          </p:stCondLst>
                                        </p:cTn>
                                        <p:tgtEl>
                                          <p:spTgt spid="155"/>
                                        </p:tgtEl>
                                        <p:attrNameLst>
                                          <p:attrName>style.visibility</p:attrName>
                                        </p:attrNameLst>
                                      </p:cBhvr>
                                      <p:to>
                                        <p:strVal val="visible"/>
                                      </p:to>
                                    </p:set>
                                    <p:animEffect transition="in" filter="fade">
                                      <p:cBhvr>
                                        <p:cTn id="188" dur="500"/>
                                        <p:tgtEl>
                                          <p:spTgt spid="155"/>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156"/>
                                        </p:tgtEl>
                                        <p:attrNameLst>
                                          <p:attrName>style.visibility</p:attrName>
                                        </p:attrNameLst>
                                      </p:cBhvr>
                                      <p:to>
                                        <p:strVal val="visible"/>
                                      </p:to>
                                    </p:set>
                                    <p:animEffect transition="in" filter="fade">
                                      <p:cBhvr>
                                        <p:cTn id="191" dur="500"/>
                                        <p:tgtEl>
                                          <p:spTgt spid="156"/>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157"/>
                                        </p:tgtEl>
                                        <p:attrNameLst>
                                          <p:attrName>style.visibility</p:attrName>
                                        </p:attrNameLst>
                                      </p:cBhvr>
                                      <p:to>
                                        <p:strVal val="visible"/>
                                      </p:to>
                                    </p:set>
                                    <p:animEffect transition="in" filter="fade">
                                      <p:cBhvr>
                                        <p:cTn id="194" dur="500"/>
                                        <p:tgtEl>
                                          <p:spTgt spid="157"/>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158"/>
                                        </p:tgtEl>
                                        <p:attrNameLst>
                                          <p:attrName>style.visibility</p:attrName>
                                        </p:attrNameLst>
                                      </p:cBhvr>
                                      <p:to>
                                        <p:strVal val="visible"/>
                                      </p:to>
                                    </p:set>
                                    <p:animEffect transition="in" filter="fade">
                                      <p:cBhvr>
                                        <p:cTn id="197" dur="500"/>
                                        <p:tgtEl>
                                          <p:spTgt spid="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7" grpId="0" animBg="1"/>
      <p:bldP spid="58" grpId="0" animBg="1"/>
      <p:bldP spid="59" grpId="0" animBg="1"/>
      <p:bldP spid="60" grpId="0" animBg="1"/>
      <p:bldP spid="61" grpId="0" animBg="1"/>
      <p:bldP spid="62" grpId="0" animBg="1"/>
      <p:bldP spid="63" grpId="0" animBg="1"/>
      <p:bldP spid="64" grpId="0" animBg="1"/>
      <p:bldP spid="2" grpId="0" animBg="1"/>
      <p:bldP spid="104" grpId="0" animBg="1"/>
      <p:bldP spid="105" grpId="0" animBg="1"/>
      <p:bldP spid="106" grpId="0" animBg="1"/>
      <p:bldP spid="108" grpId="0" animBg="1"/>
      <p:bldP spid="109" grpId="0" animBg="1"/>
      <p:bldP spid="110" grpId="0" animBg="1"/>
      <p:bldP spid="111" grpId="0" animBg="1"/>
      <p:bldP spid="112" grpId="0" animBg="1"/>
      <p:bldP spid="115" grpId="0" animBg="1"/>
      <p:bldP spid="116" grpId="0" animBg="1"/>
      <p:bldP spid="117" grpId="0" animBg="1"/>
      <p:bldP spid="118" grpId="0" animBg="1"/>
      <p:bldP spid="119" grpId="0" animBg="1"/>
      <p:bldP spid="121" grpId="0" animBg="1"/>
      <p:bldP spid="122" grpId="0" animBg="1"/>
      <p:bldP spid="123" grpId="0" animBg="1"/>
      <p:bldP spid="124" grpId="0" animBg="1"/>
      <p:bldP spid="125" grpId="0" animBg="1"/>
      <p:bldP spid="127" grpId="0" animBg="1"/>
      <p:bldP spid="128" grpId="0" animBg="1"/>
      <p:bldP spid="129" grpId="0" animBg="1"/>
      <p:bldP spid="130" grpId="0" animBg="1"/>
      <p:bldP spid="131" grpId="0" animBg="1"/>
      <p:bldP spid="133" grpId="0" animBg="1"/>
      <p:bldP spid="134" grpId="0" animBg="1"/>
      <p:bldP spid="135" grpId="0" animBg="1"/>
      <p:bldP spid="136" grpId="0" animBg="1"/>
      <p:bldP spid="137" grpId="0" animBg="1"/>
      <p:bldP spid="144" grpId="0" animBg="1"/>
      <p:bldP spid="145" grpId="0" animBg="1"/>
      <p:bldP spid="146" grpId="0" animBg="1"/>
      <p:bldP spid="147" grpId="0" animBg="1"/>
      <p:bldP spid="148" grpId="0" animBg="1"/>
      <p:bldP spid="154" grpId="0" animBg="1"/>
      <p:bldP spid="155" grpId="0" animBg="1"/>
      <p:bldP spid="156" grpId="0" animBg="1"/>
      <p:bldP spid="157" grpId="0" animBg="1"/>
      <p:bldP spid="15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5" name="Google Shape;392;p40">
            <a:extLst>
              <a:ext uri="{FF2B5EF4-FFF2-40B4-BE49-F238E27FC236}">
                <a16:creationId xmlns:a16="http://schemas.microsoft.com/office/drawing/2014/main" id="{FB000B31-5358-64F5-D93B-824F2CC2D647}"/>
              </a:ext>
            </a:extLst>
          </p:cNvPr>
          <p:cNvSpPr txBox="1">
            <a:spLocks/>
          </p:cNvSpPr>
          <p:nvPr/>
        </p:nvSpPr>
        <p:spPr>
          <a:xfrm>
            <a:off x="715050" y="430425"/>
            <a:ext cx="77139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9pPr>
          </a:lstStyle>
          <a:p>
            <a:pPr algn="l"/>
            <a:r>
              <a:rPr lang="en" sz="1400" dirty="0"/>
              <a:t>3. </a:t>
            </a:r>
            <a:r>
              <a:rPr lang="es-ES" sz="1400" dirty="0"/>
              <a:t>TÉCNICAS PARA MLC</a:t>
            </a:r>
          </a:p>
          <a:p>
            <a:pPr algn="l"/>
            <a:r>
              <a:rPr lang="es-CL" sz="1800" dirty="0">
                <a:solidFill>
                  <a:schemeClr val="accent3"/>
                </a:solidFill>
              </a:rPr>
              <a:t>TREE-BASED APPROACH</a:t>
            </a:r>
          </a:p>
        </p:txBody>
      </p:sp>
      <p:sp>
        <p:nvSpPr>
          <p:cNvPr id="10" name="TextBox 9">
            <a:extLst>
              <a:ext uri="{FF2B5EF4-FFF2-40B4-BE49-F238E27FC236}">
                <a16:creationId xmlns:a16="http://schemas.microsoft.com/office/drawing/2014/main" id="{BE781A85-5E59-54B9-DEB3-D5BBCAF62E86}"/>
              </a:ext>
            </a:extLst>
          </p:cNvPr>
          <p:cNvSpPr txBox="1"/>
          <p:nvPr/>
        </p:nvSpPr>
        <p:spPr>
          <a:xfrm>
            <a:off x="311467" y="1200150"/>
            <a:ext cx="7317105" cy="738664"/>
          </a:xfrm>
          <a:prstGeom prst="rect">
            <a:avLst/>
          </a:prstGeom>
          <a:noFill/>
        </p:spPr>
        <p:txBody>
          <a:bodyPr wrap="square">
            <a:spAutoFit/>
          </a:bodyPr>
          <a:lstStyle/>
          <a:p>
            <a:pPr marL="285750" lvl="1" indent="-285750">
              <a:buFont typeface="Arial" panose="020B0604020202020204" pitchFamily="34" charset="0"/>
              <a:buChar char="•"/>
            </a:pPr>
            <a:r>
              <a:rPr lang="es-ES" b="1" dirty="0">
                <a:solidFill>
                  <a:schemeClr val="accent3"/>
                </a:solidFill>
                <a:latin typeface="Raleway Medium" pitchFamily="2" charset="0"/>
              </a:rPr>
              <a:t>Árbol de instancias: </a:t>
            </a:r>
            <a:r>
              <a:rPr lang="es-ES" dirty="0">
                <a:solidFill>
                  <a:schemeClr val="accent1"/>
                </a:solidFill>
                <a:latin typeface="Raleway Medium" pitchFamily="2" charset="0"/>
              </a:rPr>
              <a:t>la predicción se realiza por un clasificador entrenado en las instancias del nodo hoja.</a:t>
            </a:r>
          </a:p>
          <a:p>
            <a:pPr lvl="1"/>
            <a:endParaRPr lang="es-ES" b="1" dirty="0">
              <a:solidFill>
                <a:schemeClr val="accent1"/>
              </a:solidFill>
              <a:latin typeface="Raleway Medium" pitchFamily="2" charset="0"/>
            </a:endParaRPr>
          </a:p>
        </p:txBody>
      </p:sp>
      <p:sp>
        <p:nvSpPr>
          <p:cNvPr id="8" name="Rectangle 7">
            <a:extLst>
              <a:ext uri="{FF2B5EF4-FFF2-40B4-BE49-F238E27FC236}">
                <a16:creationId xmlns:a16="http://schemas.microsoft.com/office/drawing/2014/main" id="{82975181-1D1E-24EC-1229-CBD2CF5F720E}"/>
              </a:ext>
            </a:extLst>
          </p:cNvPr>
          <p:cNvSpPr/>
          <p:nvPr/>
        </p:nvSpPr>
        <p:spPr>
          <a:xfrm>
            <a:off x="2856916" y="1856766"/>
            <a:ext cx="2262771" cy="27907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sz="1200" dirty="0">
                <a:latin typeface="Raleway Medium" pitchFamily="2" charset="0"/>
              </a:rPr>
              <a:t>Instancias a etiquetar</a:t>
            </a:r>
          </a:p>
        </p:txBody>
      </p:sp>
      <p:sp>
        <p:nvSpPr>
          <p:cNvPr id="9" name="Oval 8">
            <a:extLst>
              <a:ext uri="{FF2B5EF4-FFF2-40B4-BE49-F238E27FC236}">
                <a16:creationId xmlns:a16="http://schemas.microsoft.com/office/drawing/2014/main" id="{BEAFDA96-CDF8-3390-1C55-55BFF5950FA2}"/>
              </a:ext>
            </a:extLst>
          </p:cNvPr>
          <p:cNvSpPr/>
          <p:nvPr/>
        </p:nvSpPr>
        <p:spPr>
          <a:xfrm>
            <a:off x="3854767" y="2408484"/>
            <a:ext cx="243840" cy="2667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L"/>
          </a:p>
        </p:txBody>
      </p:sp>
      <p:sp>
        <p:nvSpPr>
          <p:cNvPr id="13" name="Oval 12">
            <a:extLst>
              <a:ext uri="{FF2B5EF4-FFF2-40B4-BE49-F238E27FC236}">
                <a16:creationId xmlns:a16="http://schemas.microsoft.com/office/drawing/2014/main" id="{E084EB73-31EE-AC0B-D8A1-42717FEAEB22}"/>
              </a:ext>
            </a:extLst>
          </p:cNvPr>
          <p:cNvSpPr/>
          <p:nvPr/>
        </p:nvSpPr>
        <p:spPr>
          <a:xfrm>
            <a:off x="5119687" y="2896164"/>
            <a:ext cx="243840" cy="2667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L"/>
          </a:p>
        </p:txBody>
      </p:sp>
      <p:sp>
        <p:nvSpPr>
          <p:cNvPr id="14" name="Oval 13">
            <a:extLst>
              <a:ext uri="{FF2B5EF4-FFF2-40B4-BE49-F238E27FC236}">
                <a16:creationId xmlns:a16="http://schemas.microsoft.com/office/drawing/2014/main" id="{312F5E57-8D25-7682-BDCE-77AE7B690E63}"/>
              </a:ext>
            </a:extLst>
          </p:cNvPr>
          <p:cNvSpPr/>
          <p:nvPr/>
        </p:nvSpPr>
        <p:spPr>
          <a:xfrm>
            <a:off x="2704147" y="2899975"/>
            <a:ext cx="243840" cy="2667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L"/>
          </a:p>
        </p:txBody>
      </p:sp>
      <p:sp>
        <p:nvSpPr>
          <p:cNvPr id="15" name="Oval 14">
            <a:extLst>
              <a:ext uri="{FF2B5EF4-FFF2-40B4-BE49-F238E27FC236}">
                <a16:creationId xmlns:a16="http://schemas.microsoft.com/office/drawing/2014/main" id="{81868400-0DFA-06AD-8AEC-BCD2179E4E00}"/>
              </a:ext>
            </a:extLst>
          </p:cNvPr>
          <p:cNvSpPr/>
          <p:nvPr/>
        </p:nvSpPr>
        <p:spPr>
          <a:xfrm>
            <a:off x="3309937" y="3357175"/>
            <a:ext cx="243840" cy="2667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L"/>
          </a:p>
        </p:txBody>
      </p:sp>
      <p:sp>
        <p:nvSpPr>
          <p:cNvPr id="16" name="Oval 15">
            <a:extLst>
              <a:ext uri="{FF2B5EF4-FFF2-40B4-BE49-F238E27FC236}">
                <a16:creationId xmlns:a16="http://schemas.microsoft.com/office/drawing/2014/main" id="{1580D295-3AC4-11A2-DBB8-04AABF02E817}"/>
              </a:ext>
            </a:extLst>
          </p:cNvPr>
          <p:cNvSpPr/>
          <p:nvPr/>
        </p:nvSpPr>
        <p:spPr>
          <a:xfrm>
            <a:off x="2140267" y="3353367"/>
            <a:ext cx="243840" cy="2667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L"/>
          </a:p>
        </p:txBody>
      </p:sp>
      <p:sp>
        <p:nvSpPr>
          <p:cNvPr id="18" name="Oval 17">
            <a:extLst>
              <a:ext uri="{FF2B5EF4-FFF2-40B4-BE49-F238E27FC236}">
                <a16:creationId xmlns:a16="http://schemas.microsoft.com/office/drawing/2014/main" id="{1066B447-DDDF-AB1B-7EC2-866411802DFD}"/>
              </a:ext>
            </a:extLst>
          </p:cNvPr>
          <p:cNvSpPr/>
          <p:nvPr/>
        </p:nvSpPr>
        <p:spPr>
          <a:xfrm>
            <a:off x="4488180" y="3353367"/>
            <a:ext cx="243840" cy="2667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L"/>
          </a:p>
        </p:txBody>
      </p:sp>
      <p:sp>
        <p:nvSpPr>
          <p:cNvPr id="19" name="Oval 18">
            <a:extLst>
              <a:ext uri="{FF2B5EF4-FFF2-40B4-BE49-F238E27FC236}">
                <a16:creationId xmlns:a16="http://schemas.microsoft.com/office/drawing/2014/main" id="{EBFACA96-C388-BF9E-CD87-C06A1AC100FE}"/>
              </a:ext>
            </a:extLst>
          </p:cNvPr>
          <p:cNvSpPr/>
          <p:nvPr/>
        </p:nvSpPr>
        <p:spPr>
          <a:xfrm>
            <a:off x="5657850" y="3357762"/>
            <a:ext cx="243840" cy="2667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s-CL"/>
          </a:p>
        </p:txBody>
      </p:sp>
      <p:sp>
        <p:nvSpPr>
          <p:cNvPr id="11" name="Rectangle 10">
            <a:extLst>
              <a:ext uri="{FF2B5EF4-FFF2-40B4-BE49-F238E27FC236}">
                <a16:creationId xmlns:a16="http://schemas.microsoft.com/office/drawing/2014/main" id="{973D8268-5744-C9D5-05C2-26E0DCE85667}"/>
              </a:ext>
            </a:extLst>
          </p:cNvPr>
          <p:cNvSpPr/>
          <p:nvPr/>
        </p:nvSpPr>
        <p:spPr>
          <a:xfrm>
            <a:off x="1571624" y="3879143"/>
            <a:ext cx="587693" cy="2171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sz="700" dirty="0" err="1">
                <a:latin typeface="Raleway Medium" pitchFamily="2" charset="0"/>
              </a:rPr>
              <a:t>Cluster</a:t>
            </a:r>
            <a:r>
              <a:rPr lang="es-ES" sz="700" dirty="0">
                <a:latin typeface="Raleway Medium" pitchFamily="2" charset="0"/>
              </a:rPr>
              <a:t> 1</a:t>
            </a:r>
            <a:endParaRPr lang="es-CL" sz="700" dirty="0">
              <a:latin typeface="Raleway Medium" pitchFamily="2" charset="0"/>
            </a:endParaRPr>
          </a:p>
        </p:txBody>
      </p:sp>
      <p:sp>
        <p:nvSpPr>
          <p:cNvPr id="23" name="Rectangle 22">
            <a:extLst>
              <a:ext uri="{FF2B5EF4-FFF2-40B4-BE49-F238E27FC236}">
                <a16:creationId xmlns:a16="http://schemas.microsoft.com/office/drawing/2014/main" id="{0B3ADB67-BB2C-8481-297D-2F81D5104993}"/>
              </a:ext>
            </a:extLst>
          </p:cNvPr>
          <p:cNvSpPr/>
          <p:nvPr/>
        </p:nvSpPr>
        <p:spPr>
          <a:xfrm>
            <a:off x="2847974" y="3879143"/>
            <a:ext cx="560071" cy="2171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sz="700" dirty="0" err="1">
                <a:latin typeface="Raleway Medium" pitchFamily="2" charset="0"/>
              </a:rPr>
              <a:t>Cluster</a:t>
            </a:r>
            <a:r>
              <a:rPr lang="es-ES" sz="700" dirty="0">
                <a:latin typeface="Raleway Medium" pitchFamily="2" charset="0"/>
              </a:rPr>
              <a:t> 3</a:t>
            </a:r>
            <a:endParaRPr lang="es-CL" sz="700" dirty="0">
              <a:latin typeface="Raleway Medium" pitchFamily="2" charset="0"/>
            </a:endParaRPr>
          </a:p>
        </p:txBody>
      </p:sp>
      <p:sp>
        <p:nvSpPr>
          <p:cNvPr id="24" name="Rectangle 23">
            <a:extLst>
              <a:ext uri="{FF2B5EF4-FFF2-40B4-BE49-F238E27FC236}">
                <a16:creationId xmlns:a16="http://schemas.microsoft.com/office/drawing/2014/main" id="{B730B6EC-5055-00E6-26DE-8FCB45EB98D3}"/>
              </a:ext>
            </a:extLst>
          </p:cNvPr>
          <p:cNvSpPr/>
          <p:nvPr/>
        </p:nvSpPr>
        <p:spPr>
          <a:xfrm>
            <a:off x="2209799" y="3879143"/>
            <a:ext cx="587693" cy="2171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sz="700" dirty="0" err="1">
                <a:latin typeface="Raleway Medium" pitchFamily="2" charset="0"/>
              </a:rPr>
              <a:t>Cluster</a:t>
            </a:r>
            <a:r>
              <a:rPr lang="es-ES" sz="700" dirty="0">
                <a:latin typeface="Raleway Medium" pitchFamily="2" charset="0"/>
              </a:rPr>
              <a:t> 2</a:t>
            </a:r>
            <a:endParaRPr lang="es-CL" sz="700" dirty="0">
              <a:latin typeface="Raleway Medium" pitchFamily="2" charset="0"/>
            </a:endParaRPr>
          </a:p>
        </p:txBody>
      </p:sp>
      <p:sp>
        <p:nvSpPr>
          <p:cNvPr id="25" name="Rectangle 24">
            <a:extLst>
              <a:ext uri="{FF2B5EF4-FFF2-40B4-BE49-F238E27FC236}">
                <a16:creationId xmlns:a16="http://schemas.microsoft.com/office/drawing/2014/main" id="{35573E10-570B-6E05-1D78-AD439EC978D4}"/>
              </a:ext>
            </a:extLst>
          </p:cNvPr>
          <p:cNvSpPr/>
          <p:nvPr/>
        </p:nvSpPr>
        <p:spPr>
          <a:xfrm>
            <a:off x="3458528" y="3879143"/>
            <a:ext cx="560072" cy="2171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sz="700" dirty="0" err="1">
                <a:latin typeface="Raleway Medium" pitchFamily="2" charset="0"/>
              </a:rPr>
              <a:t>Cluster</a:t>
            </a:r>
            <a:r>
              <a:rPr lang="es-ES" sz="700" dirty="0">
                <a:latin typeface="Raleway Medium" pitchFamily="2" charset="0"/>
              </a:rPr>
              <a:t> 4</a:t>
            </a:r>
            <a:endParaRPr lang="es-CL" sz="700" dirty="0">
              <a:latin typeface="Raleway Medium" pitchFamily="2" charset="0"/>
            </a:endParaRPr>
          </a:p>
        </p:txBody>
      </p:sp>
      <p:sp>
        <p:nvSpPr>
          <p:cNvPr id="26" name="Rectangle 25">
            <a:extLst>
              <a:ext uri="{FF2B5EF4-FFF2-40B4-BE49-F238E27FC236}">
                <a16:creationId xmlns:a16="http://schemas.microsoft.com/office/drawing/2014/main" id="{2442E115-1567-5AF1-491B-19A70B40629E}"/>
              </a:ext>
            </a:extLst>
          </p:cNvPr>
          <p:cNvSpPr/>
          <p:nvPr/>
        </p:nvSpPr>
        <p:spPr>
          <a:xfrm>
            <a:off x="4062654" y="3879143"/>
            <a:ext cx="573880" cy="2171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sz="700" dirty="0" err="1">
                <a:latin typeface="Raleway Medium" pitchFamily="2" charset="0"/>
              </a:rPr>
              <a:t>Cluster</a:t>
            </a:r>
            <a:r>
              <a:rPr lang="es-ES" sz="700" dirty="0">
                <a:latin typeface="Raleway Medium" pitchFamily="2" charset="0"/>
              </a:rPr>
              <a:t> 5</a:t>
            </a:r>
            <a:endParaRPr lang="es-CL" sz="700" dirty="0">
              <a:latin typeface="Raleway Medium" pitchFamily="2" charset="0"/>
            </a:endParaRPr>
          </a:p>
        </p:txBody>
      </p:sp>
      <p:sp>
        <p:nvSpPr>
          <p:cNvPr id="27" name="Rectangle 26">
            <a:extLst>
              <a:ext uri="{FF2B5EF4-FFF2-40B4-BE49-F238E27FC236}">
                <a16:creationId xmlns:a16="http://schemas.microsoft.com/office/drawing/2014/main" id="{6FFD212C-1593-18AC-ABF8-6EC39D122764}"/>
              </a:ext>
            </a:extLst>
          </p:cNvPr>
          <p:cNvSpPr/>
          <p:nvPr/>
        </p:nvSpPr>
        <p:spPr>
          <a:xfrm>
            <a:off x="4670828" y="3879143"/>
            <a:ext cx="566015" cy="2171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sz="700" dirty="0" err="1">
                <a:latin typeface="Raleway Medium" pitchFamily="2" charset="0"/>
              </a:rPr>
              <a:t>Cluster</a:t>
            </a:r>
            <a:r>
              <a:rPr lang="es-ES" sz="700" dirty="0">
                <a:latin typeface="Raleway Medium" pitchFamily="2" charset="0"/>
              </a:rPr>
              <a:t> 6</a:t>
            </a:r>
            <a:endParaRPr lang="es-CL" sz="700" dirty="0">
              <a:latin typeface="Raleway Medium" pitchFamily="2" charset="0"/>
            </a:endParaRPr>
          </a:p>
        </p:txBody>
      </p:sp>
      <p:sp>
        <p:nvSpPr>
          <p:cNvPr id="28" name="Rectangle 27">
            <a:extLst>
              <a:ext uri="{FF2B5EF4-FFF2-40B4-BE49-F238E27FC236}">
                <a16:creationId xmlns:a16="http://schemas.microsoft.com/office/drawing/2014/main" id="{E8C022ED-AC1D-3DA9-3174-635AF5CE7642}"/>
              </a:ext>
            </a:extLst>
          </p:cNvPr>
          <p:cNvSpPr/>
          <p:nvPr/>
        </p:nvSpPr>
        <p:spPr>
          <a:xfrm>
            <a:off x="5271138" y="3879143"/>
            <a:ext cx="562687" cy="2171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sz="700" dirty="0" err="1">
                <a:latin typeface="Raleway Medium" pitchFamily="2" charset="0"/>
              </a:rPr>
              <a:t>Cluster</a:t>
            </a:r>
            <a:r>
              <a:rPr lang="es-ES" sz="700" dirty="0">
                <a:latin typeface="Raleway Medium" pitchFamily="2" charset="0"/>
              </a:rPr>
              <a:t> 7</a:t>
            </a:r>
            <a:endParaRPr lang="es-CL" sz="700" dirty="0">
              <a:latin typeface="Raleway Medium" pitchFamily="2" charset="0"/>
            </a:endParaRPr>
          </a:p>
        </p:txBody>
      </p:sp>
      <p:sp>
        <p:nvSpPr>
          <p:cNvPr id="29" name="Rectangle 28">
            <a:extLst>
              <a:ext uri="{FF2B5EF4-FFF2-40B4-BE49-F238E27FC236}">
                <a16:creationId xmlns:a16="http://schemas.microsoft.com/office/drawing/2014/main" id="{F796C633-B4AE-8FFF-0B15-E74C98D1FA9B}"/>
              </a:ext>
            </a:extLst>
          </p:cNvPr>
          <p:cNvSpPr/>
          <p:nvPr/>
        </p:nvSpPr>
        <p:spPr>
          <a:xfrm>
            <a:off x="5868119" y="3879143"/>
            <a:ext cx="562687" cy="21717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ES" sz="700" dirty="0" err="1">
                <a:latin typeface="Raleway Medium" pitchFamily="2" charset="0"/>
              </a:rPr>
              <a:t>Cluster</a:t>
            </a:r>
            <a:r>
              <a:rPr lang="es-ES" sz="700" dirty="0">
                <a:latin typeface="Raleway Medium" pitchFamily="2" charset="0"/>
              </a:rPr>
              <a:t> 8</a:t>
            </a:r>
            <a:endParaRPr lang="es-CL" sz="700" dirty="0">
              <a:latin typeface="Raleway Medium" pitchFamily="2" charset="0"/>
            </a:endParaRPr>
          </a:p>
        </p:txBody>
      </p:sp>
      <p:cxnSp>
        <p:nvCxnSpPr>
          <p:cNvPr id="20" name="Straight Arrow Connector 19">
            <a:extLst>
              <a:ext uri="{FF2B5EF4-FFF2-40B4-BE49-F238E27FC236}">
                <a16:creationId xmlns:a16="http://schemas.microsoft.com/office/drawing/2014/main" id="{A04B32F8-03D3-B44F-CABF-FE1382F107EE}"/>
              </a:ext>
            </a:extLst>
          </p:cNvPr>
          <p:cNvCxnSpPr>
            <a:cxnSpLocks/>
          </p:cNvCxnSpPr>
          <p:nvPr/>
        </p:nvCxnSpPr>
        <p:spPr>
          <a:xfrm flipH="1">
            <a:off x="2914775" y="2674702"/>
            <a:ext cx="1064410" cy="263848"/>
          </a:xfrm>
          <a:prstGeom prst="straightConnector1">
            <a:avLst/>
          </a:prstGeom>
          <a:ln w="25400">
            <a:tailEnd type="triangle"/>
          </a:ln>
        </p:spPr>
        <p:style>
          <a:lnRef idx="1">
            <a:schemeClr val="accent3"/>
          </a:lnRef>
          <a:fillRef idx="0">
            <a:schemeClr val="accent3"/>
          </a:fillRef>
          <a:effectRef idx="0">
            <a:schemeClr val="accent3"/>
          </a:effectRef>
          <a:fontRef idx="minor">
            <a:schemeClr val="tx1"/>
          </a:fontRef>
        </p:style>
      </p:cxnSp>
      <p:cxnSp>
        <p:nvCxnSpPr>
          <p:cNvPr id="36" name="Straight Arrow Connector 35">
            <a:extLst>
              <a:ext uri="{FF2B5EF4-FFF2-40B4-BE49-F238E27FC236}">
                <a16:creationId xmlns:a16="http://schemas.microsoft.com/office/drawing/2014/main" id="{35CB0F41-F0C6-612E-2FC3-140BA823B611}"/>
              </a:ext>
            </a:extLst>
          </p:cNvPr>
          <p:cNvCxnSpPr>
            <a:cxnSpLocks/>
          </p:cNvCxnSpPr>
          <p:nvPr/>
        </p:nvCxnSpPr>
        <p:spPr>
          <a:xfrm>
            <a:off x="3979185" y="2674702"/>
            <a:ext cx="1178710" cy="260037"/>
          </a:xfrm>
          <a:prstGeom prst="straightConnector1">
            <a:avLst/>
          </a:prstGeom>
          <a:ln w="25400">
            <a:tailEnd type="triangle"/>
          </a:ln>
        </p:spPr>
        <p:style>
          <a:lnRef idx="1">
            <a:schemeClr val="accent3"/>
          </a:lnRef>
          <a:fillRef idx="0">
            <a:schemeClr val="accent3"/>
          </a:fillRef>
          <a:effectRef idx="0">
            <a:schemeClr val="accent3"/>
          </a:effectRef>
          <a:fontRef idx="minor">
            <a:schemeClr val="tx1"/>
          </a:fontRef>
        </p:style>
      </p:cxnSp>
      <p:cxnSp>
        <p:nvCxnSpPr>
          <p:cNvPr id="38" name="Straight Arrow Connector 37">
            <a:extLst>
              <a:ext uri="{FF2B5EF4-FFF2-40B4-BE49-F238E27FC236}">
                <a16:creationId xmlns:a16="http://schemas.microsoft.com/office/drawing/2014/main" id="{D2B239E4-90CD-472D-3572-5C134882C0DB}"/>
              </a:ext>
            </a:extLst>
          </p:cNvPr>
          <p:cNvCxnSpPr>
            <a:cxnSpLocks/>
          </p:cNvCxnSpPr>
          <p:nvPr/>
        </p:nvCxnSpPr>
        <p:spPr>
          <a:xfrm>
            <a:off x="2828565" y="3166193"/>
            <a:ext cx="519580" cy="229557"/>
          </a:xfrm>
          <a:prstGeom prst="straightConnector1">
            <a:avLst/>
          </a:prstGeom>
          <a:ln w="25400">
            <a:tailEnd type="triangle"/>
          </a:ln>
        </p:spPr>
        <p:style>
          <a:lnRef idx="1">
            <a:schemeClr val="accent3"/>
          </a:lnRef>
          <a:fillRef idx="0">
            <a:schemeClr val="accent3"/>
          </a:fillRef>
          <a:effectRef idx="0">
            <a:schemeClr val="accent3"/>
          </a:effectRef>
          <a:fontRef idx="minor">
            <a:schemeClr val="tx1"/>
          </a:fontRef>
        </p:style>
      </p:cxnSp>
      <p:cxnSp>
        <p:nvCxnSpPr>
          <p:cNvPr id="41" name="Straight Arrow Connector 40">
            <a:extLst>
              <a:ext uri="{FF2B5EF4-FFF2-40B4-BE49-F238E27FC236}">
                <a16:creationId xmlns:a16="http://schemas.microsoft.com/office/drawing/2014/main" id="{59D5581F-677D-58AA-6C85-59B0EEB795A4}"/>
              </a:ext>
            </a:extLst>
          </p:cNvPr>
          <p:cNvCxnSpPr>
            <a:cxnSpLocks/>
          </p:cNvCxnSpPr>
          <p:nvPr/>
        </p:nvCxnSpPr>
        <p:spPr>
          <a:xfrm flipH="1">
            <a:off x="2350895" y="3166193"/>
            <a:ext cx="477670" cy="225749"/>
          </a:xfrm>
          <a:prstGeom prst="straightConnector1">
            <a:avLst/>
          </a:prstGeom>
          <a:ln w="25400">
            <a:tailEnd type="triangle"/>
          </a:ln>
        </p:spPr>
        <p:style>
          <a:lnRef idx="1">
            <a:schemeClr val="accent3"/>
          </a:lnRef>
          <a:fillRef idx="0">
            <a:schemeClr val="accent3"/>
          </a:fillRef>
          <a:effectRef idx="0">
            <a:schemeClr val="accent3"/>
          </a:effectRef>
          <a:fontRef idx="minor">
            <a:schemeClr val="tx1"/>
          </a:fontRef>
        </p:style>
      </p:cxnSp>
      <p:cxnSp>
        <p:nvCxnSpPr>
          <p:cNvPr id="44" name="Straight Arrow Connector 43">
            <a:extLst>
              <a:ext uri="{FF2B5EF4-FFF2-40B4-BE49-F238E27FC236}">
                <a16:creationId xmlns:a16="http://schemas.microsoft.com/office/drawing/2014/main" id="{150B7EF7-1368-4E05-4517-5F0D7167F4B2}"/>
              </a:ext>
            </a:extLst>
          </p:cNvPr>
          <p:cNvCxnSpPr>
            <a:cxnSpLocks/>
          </p:cNvCxnSpPr>
          <p:nvPr/>
        </p:nvCxnSpPr>
        <p:spPr>
          <a:xfrm flipH="1">
            <a:off x="4696310" y="3162382"/>
            <a:ext cx="545297" cy="229560"/>
          </a:xfrm>
          <a:prstGeom prst="straightConnector1">
            <a:avLst/>
          </a:prstGeom>
          <a:ln w="25400">
            <a:tailEnd type="triangle"/>
          </a:ln>
        </p:spPr>
        <p:style>
          <a:lnRef idx="1">
            <a:schemeClr val="accent3"/>
          </a:lnRef>
          <a:fillRef idx="0">
            <a:schemeClr val="accent3"/>
          </a:fillRef>
          <a:effectRef idx="0">
            <a:schemeClr val="accent3"/>
          </a:effectRef>
          <a:fontRef idx="minor">
            <a:schemeClr val="tx1"/>
          </a:fontRef>
        </p:style>
      </p:cxnSp>
      <p:cxnSp>
        <p:nvCxnSpPr>
          <p:cNvPr id="47" name="Straight Arrow Connector 46">
            <a:extLst>
              <a:ext uri="{FF2B5EF4-FFF2-40B4-BE49-F238E27FC236}">
                <a16:creationId xmlns:a16="http://schemas.microsoft.com/office/drawing/2014/main" id="{C4A8CAF7-F44A-BC7D-8B24-1C6FC2EEAF62}"/>
              </a:ext>
            </a:extLst>
          </p:cNvPr>
          <p:cNvCxnSpPr>
            <a:cxnSpLocks/>
          </p:cNvCxnSpPr>
          <p:nvPr/>
        </p:nvCxnSpPr>
        <p:spPr>
          <a:xfrm>
            <a:off x="5241607" y="3162382"/>
            <a:ext cx="451953" cy="233955"/>
          </a:xfrm>
          <a:prstGeom prst="straightConnector1">
            <a:avLst/>
          </a:prstGeom>
          <a:ln w="25400">
            <a:tailEnd type="triangle"/>
          </a:ln>
        </p:spPr>
        <p:style>
          <a:lnRef idx="1">
            <a:schemeClr val="accent3"/>
          </a:lnRef>
          <a:fillRef idx="0">
            <a:schemeClr val="accent3"/>
          </a:fillRef>
          <a:effectRef idx="0">
            <a:schemeClr val="accent3"/>
          </a:effectRef>
          <a:fontRef idx="minor">
            <a:schemeClr val="tx1"/>
          </a:fontRef>
        </p:style>
      </p:cxnSp>
      <p:cxnSp>
        <p:nvCxnSpPr>
          <p:cNvPr id="50" name="Straight Arrow Connector 49">
            <a:extLst>
              <a:ext uri="{FF2B5EF4-FFF2-40B4-BE49-F238E27FC236}">
                <a16:creationId xmlns:a16="http://schemas.microsoft.com/office/drawing/2014/main" id="{9F859955-9EF5-5ABA-BA8C-903EA704BDBE}"/>
              </a:ext>
            </a:extLst>
          </p:cNvPr>
          <p:cNvCxnSpPr>
            <a:cxnSpLocks/>
          </p:cNvCxnSpPr>
          <p:nvPr/>
        </p:nvCxnSpPr>
        <p:spPr>
          <a:xfrm>
            <a:off x="5776569" y="3623980"/>
            <a:ext cx="361955" cy="254681"/>
          </a:xfrm>
          <a:prstGeom prst="straightConnector1">
            <a:avLst/>
          </a:prstGeom>
          <a:ln w="25400">
            <a:tailEnd type="triangle"/>
          </a:ln>
        </p:spPr>
        <p:style>
          <a:lnRef idx="1">
            <a:schemeClr val="accent3"/>
          </a:lnRef>
          <a:fillRef idx="0">
            <a:schemeClr val="accent3"/>
          </a:fillRef>
          <a:effectRef idx="0">
            <a:schemeClr val="accent3"/>
          </a:effectRef>
          <a:fontRef idx="minor">
            <a:schemeClr val="tx1"/>
          </a:fontRef>
        </p:style>
      </p:cxnSp>
      <p:cxnSp>
        <p:nvCxnSpPr>
          <p:cNvPr id="53" name="Straight Arrow Connector 52">
            <a:extLst>
              <a:ext uri="{FF2B5EF4-FFF2-40B4-BE49-F238E27FC236}">
                <a16:creationId xmlns:a16="http://schemas.microsoft.com/office/drawing/2014/main" id="{E20F2A57-8090-03B8-FCF3-87DA61E8E95A}"/>
              </a:ext>
            </a:extLst>
          </p:cNvPr>
          <p:cNvCxnSpPr>
            <a:cxnSpLocks/>
          </p:cNvCxnSpPr>
          <p:nvPr/>
        </p:nvCxnSpPr>
        <p:spPr>
          <a:xfrm flipH="1">
            <a:off x="5552482" y="3623980"/>
            <a:ext cx="227288" cy="254681"/>
          </a:xfrm>
          <a:prstGeom prst="straightConnector1">
            <a:avLst/>
          </a:prstGeom>
          <a:ln w="25400">
            <a:tailEnd type="triangle"/>
          </a:ln>
        </p:spPr>
        <p:style>
          <a:lnRef idx="1">
            <a:schemeClr val="accent3"/>
          </a:lnRef>
          <a:fillRef idx="0">
            <a:schemeClr val="accent3"/>
          </a:fillRef>
          <a:effectRef idx="0">
            <a:schemeClr val="accent3"/>
          </a:effectRef>
          <a:fontRef idx="minor">
            <a:schemeClr val="tx1"/>
          </a:fontRef>
        </p:style>
      </p:cxnSp>
      <p:cxnSp>
        <p:nvCxnSpPr>
          <p:cNvPr id="56" name="Straight Arrow Connector 55">
            <a:extLst>
              <a:ext uri="{FF2B5EF4-FFF2-40B4-BE49-F238E27FC236}">
                <a16:creationId xmlns:a16="http://schemas.microsoft.com/office/drawing/2014/main" id="{123E65A7-AF3B-70A2-B165-8AEB8796AB8B}"/>
              </a:ext>
            </a:extLst>
          </p:cNvPr>
          <p:cNvCxnSpPr>
            <a:cxnSpLocks/>
          </p:cNvCxnSpPr>
          <p:nvPr/>
        </p:nvCxnSpPr>
        <p:spPr>
          <a:xfrm>
            <a:off x="4610100" y="3619585"/>
            <a:ext cx="348497" cy="259076"/>
          </a:xfrm>
          <a:prstGeom prst="straightConnector1">
            <a:avLst/>
          </a:prstGeom>
          <a:ln w="25400">
            <a:tailEnd type="triangle"/>
          </a:ln>
        </p:spPr>
        <p:style>
          <a:lnRef idx="1">
            <a:schemeClr val="accent3"/>
          </a:lnRef>
          <a:fillRef idx="0">
            <a:schemeClr val="accent3"/>
          </a:fillRef>
          <a:effectRef idx="0">
            <a:schemeClr val="accent3"/>
          </a:effectRef>
          <a:fontRef idx="minor">
            <a:schemeClr val="tx1"/>
          </a:fontRef>
        </p:style>
      </p:cxnSp>
      <p:cxnSp>
        <p:nvCxnSpPr>
          <p:cNvPr id="59" name="Straight Arrow Connector 58">
            <a:extLst>
              <a:ext uri="{FF2B5EF4-FFF2-40B4-BE49-F238E27FC236}">
                <a16:creationId xmlns:a16="http://schemas.microsoft.com/office/drawing/2014/main" id="{8E5AB9ED-A3E2-4E96-4194-33FFC090E363}"/>
              </a:ext>
            </a:extLst>
          </p:cNvPr>
          <p:cNvCxnSpPr>
            <a:cxnSpLocks/>
          </p:cNvCxnSpPr>
          <p:nvPr/>
        </p:nvCxnSpPr>
        <p:spPr>
          <a:xfrm flipH="1">
            <a:off x="4349594" y="3619585"/>
            <a:ext cx="260506" cy="259076"/>
          </a:xfrm>
          <a:prstGeom prst="straightConnector1">
            <a:avLst/>
          </a:prstGeom>
          <a:ln w="25400">
            <a:tailEnd type="triangle"/>
          </a:ln>
        </p:spPr>
        <p:style>
          <a:lnRef idx="1">
            <a:schemeClr val="accent3"/>
          </a:lnRef>
          <a:fillRef idx="0">
            <a:schemeClr val="accent3"/>
          </a:fillRef>
          <a:effectRef idx="0">
            <a:schemeClr val="accent3"/>
          </a:effectRef>
          <a:fontRef idx="minor">
            <a:schemeClr val="tx1"/>
          </a:fontRef>
        </p:style>
      </p:cxnSp>
      <p:cxnSp>
        <p:nvCxnSpPr>
          <p:cNvPr id="62" name="Straight Arrow Connector 61">
            <a:extLst>
              <a:ext uri="{FF2B5EF4-FFF2-40B4-BE49-F238E27FC236}">
                <a16:creationId xmlns:a16="http://schemas.microsoft.com/office/drawing/2014/main" id="{03BDA75B-2316-5498-3940-D2D4D617B61D}"/>
              </a:ext>
            </a:extLst>
          </p:cNvPr>
          <p:cNvCxnSpPr>
            <a:cxnSpLocks/>
          </p:cNvCxnSpPr>
          <p:nvPr/>
        </p:nvCxnSpPr>
        <p:spPr>
          <a:xfrm>
            <a:off x="3431857" y="3623393"/>
            <a:ext cx="306707" cy="255268"/>
          </a:xfrm>
          <a:prstGeom prst="straightConnector1">
            <a:avLst/>
          </a:prstGeom>
          <a:ln w="25400">
            <a:tailEnd type="triangle"/>
          </a:ln>
        </p:spPr>
        <p:style>
          <a:lnRef idx="1">
            <a:schemeClr val="accent3"/>
          </a:lnRef>
          <a:fillRef idx="0">
            <a:schemeClr val="accent3"/>
          </a:fillRef>
          <a:effectRef idx="0">
            <a:schemeClr val="accent3"/>
          </a:effectRef>
          <a:fontRef idx="minor">
            <a:schemeClr val="tx1"/>
          </a:fontRef>
        </p:style>
      </p:cxnSp>
      <p:cxnSp>
        <p:nvCxnSpPr>
          <p:cNvPr id="64" name="Straight Arrow Connector 63">
            <a:extLst>
              <a:ext uri="{FF2B5EF4-FFF2-40B4-BE49-F238E27FC236}">
                <a16:creationId xmlns:a16="http://schemas.microsoft.com/office/drawing/2014/main" id="{9568525E-AC79-D61E-8AC2-ECCF535C465A}"/>
              </a:ext>
            </a:extLst>
          </p:cNvPr>
          <p:cNvCxnSpPr>
            <a:cxnSpLocks/>
          </p:cNvCxnSpPr>
          <p:nvPr/>
        </p:nvCxnSpPr>
        <p:spPr>
          <a:xfrm flipH="1">
            <a:off x="3128010" y="3623393"/>
            <a:ext cx="303847" cy="255268"/>
          </a:xfrm>
          <a:prstGeom prst="straightConnector1">
            <a:avLst/>
          </a:prstGeom>
          <a:ln w="25400">
            <a:tailEnd type="triangle"/>
          </a:ln>
        </p:spPr>
        <p:style>
          <a:lnRef idx="1">
            <a:schemeClr val="accent3"/>
          </a:lnRef>
          <a:fillRef idx="0">
            <a:schemeClr val="accent3"/>
          </a:fillRef>
          <a:effectRef idx="0">
            <a:schemeClr val="accent3"/>
          </a:effectRef>
          <a:fontRef idx="minor">
            <a:schemeClr val="tx1"/>
          </a:fontRef>
        </p:style>
      </p:cxnSp>
      <p:cxnSp>
        <p:nvCxnSpPr>
          <p:cNvPr id="68" name="Straight Arrow Connector 67">
            <a:extLst>
              <a:ext uri="{FF2B5EF4-FFF2-40B4-BE49-F238E27FC236}">
                <a16:creationId xmlns:a16="http://schemas.microsoft.com/office/drawing/2014/main" id="{19832017-5D51-EFCF-F5D6-0B0EAF58A079}"/>
              </a:ext>
            </a:extLst>
          </p:cNvPr>
          <p:cNvCxnSpPr>
            <a:cxnSpLocks/>
          </p:cNvCxnSpPr>
          <p:nvPr/>
        </p:nvCxnSpPr>
        <p:spPr>
          <a:xfrm>
            <a:off x="2264685" y="3619585"/>
            <a:ext cx="241459" cy="259076"/>
          </a:xfrm>
          <a:prstGeom prst="straightConnector1">
            <a:avLst/>
          </a:prstGeom>
          <a:ln w="25400">
            <a:tailEnd type="triangle"/>
          </a:ln>
        </p:spPr>
        <p:style>
          <a:lnRef idx="1">
            <a:schemeClr val="accent3"/>
          </a:lnRef>
          <a:fillRef idx="0">
            <a:schemeClr val="accent3"/>
          </a:fillRef>
          <a:effectRef idx="0">
            <a:schemeClr val="accent3"/>
          </a:effectRef>
          <a:fontRef idx="minor">
            <a:schemeClr val="tx1"/>
          </a:fontRef>
        </p:style>
      </p:cxnSp>
      <p:cxnSp>
        <p:nvCxnSpPr>
          <p:cNvPr id="72" name="Straight Arrow Connector 71">
            <a:extLst>
              <a:ext uri="{FF2B5EF4-FFF2-40B4-BE49-F238E27FC236}">
                <a16:creationId xmlns:a16="http://schemas.microsoft.com/office/drawing/2014/main" id="{CE41B4E5-ED4E-31FC-F5D8-AE65AA153A34}"/>
              </a:ext>
            </a:extLst>
          </p:cNvPr>
          <p:cNvCxnSpPr>
            <a:cxnSpLocks/>
          </p:cNvCxnSpPr>
          <p:nvPr/>
        </p:nvCxnSpPr>
        <p:spPr>
          <a:xfrm flipH="1">
            <a:off x="1867969" y="3619585"/>
            <a:ext cx="396716" cy="259076"/>
          </a:xfrm>
          <a:prstGeom prst="straightConnector1">
            <a:avLst/>
          </a:prstGeom>
          <a:ln w="25400">
            <a:tailEnd type="triangle"/>
          </a:ln>
        </p:spPr>
        <p:style>
          <a:lnRef idx="1">
            <a:schemeClr val="accent3"/>
          </a:lnRef>
          <a:fillRef idx="0">
            <a:schemeClr val="accent3"/>
          </a:fillRef>
          <a:effectRef idx="0">
            <a:schemeClr val="accent3"/>
          </a:effectRef>
          <a:fontRef idx="minor">
            <a:schemeClr val="tx1"/>
          </a:fontRef>
        </p:style>
      </p:cxnSp>
      <p:cxnSp>
        <p:nvCxnSpPr>
          <p:cNvPr id="80" name="Straight Arrow Connector 79">
            <a:extLst>
              <a:ext uri="{FF2B5EF4-FFF2-40B4-BE49-F238E27FC236}">
                <a16:creationId xmlns:a16="http://schemas.microsoft.com/office/drawing/2014/main" id="{A7A653D7-E027-12BE-388A-037AB44A96E9}"/>
              </a:ext>
            </a:extLst>
          </p:cNvPr>
          <p:cNvCxnSpPr>
            <a:cxnSpLocks/>
          </p:cNvCxnSpPr>
          <p:nvPr/>
        </p:nvCxnSpPr>
        <p:spPr>
          <a:xfrm>
            <a:off x="3978816" y="2142732"/>
            <a:ext cx="369" cy="26575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pic>
        <p:nvPicPr>
          <p:cNvPr id="152" name="Picture 151" descr="Factory machine - Free industry icons">
            <a:extLst>
              <a:ext uri="{FF2B5EF4-FFF2-40B4-BE49-F238E27FC236}">
                <a16:creationId xmlns:a16="http://schemas.microsoft.com/office/drawing/2014/main" id="{2D637093-0E37-F939-FDBF-DC23065F38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7709" y="4085462"/>
            <a:ext cx="361475" cy="361475"/>
          </a:xfrm>
          <a:prstGeom prst="rect">
            <a:avLst/>
          </a:prstGeom>
          <a:noFill/>
          <a:extLst>
            <a:ext uri="{909E8E84-426E-40DD-AFC4-6F175D3DCCD1}">
              <a14:hiddenFill xmlns:a14="http://schemas.microsoft.com/office/drawing/2010/main">
                <a:solidFill>
                  <a:srgbClr val="FFFFFF"/>
                </a:solidFill>
              </a14:hiddenFill>
            </a:ext>
          </a:extLst>
        </p:spPr>
      </p:pic>
      <p:pic>
        <p:nvPicPr>
          <p:cNvPr id="153" name="Picture 152" descr="Factory machine - Free industry icons">
            <a:extLst>
              <a:ext uri="{FF2B5EF4-FFF2-40B4-BE49-F238E27FC236}">
                <a16:creationId xmlns:a16="http://schemas.microsoft.com/office/drawing/2014/main" id="{A04E9AAA-2E47-04E5-2BA7-06FBCED0E1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5884" y="4085463"/>
            <a:ext cx="361475" cy="361475"/>
          </a:xfrm>
          <a:prstGeom prst="rect">
            <a:avLst/>
          </a:prstGeom>
          <a:noFill/>
          <a:extLst>
            <a:ext uri="{909E8E84-426E-40DD-AFC4-6F175D3DCCD1}">
              <a14:hiddenFill xmlns:a14="http://schemas.microsoft.com/office/drawing/2010/main">
                <a:solidFill>
                  <a:srgbClr val="FFFFFF"/>
                </a:solidFill>
              </a14:hiddenFill>
            </a:ext>
          </a:extLst>
        </p:spPr>
      </p:pic>
      <p:pic>
        <p:nvPicPr>
          <p:cNvPr id="154" name="Picture 153" descr="Factory machine - Free industry icons">
            <a:extLst>
              <a:ext uri="{FF2B5EF4-FFF2-40B4-BE49-F238E27FC236}">
                <a16:creationId xmlns:a16="http://schemas.microsoft.com/office/drawing/2014/main" id="{1447B5A9-A5C6-9987-B07F-3BD02020AE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3777" y="4085463"/>
            <a:ext cx="361475" cy="361475"/>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54" descr="Factory machine - Free industry icons">
            <a:extLst>
              <a:ext uri="{FF2B5EF4-FFF2-40B4-BE49-F238E27FC236}">
                <a16:creationId xmlns:a16="http://schemas.microsoft.com/office/drawing/2014/main" id="{7B6B3619-E4C5-ABBC-2AFB-A5465C91BB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0963" y="4085462"/>
            <a:ext cx="361475" cy="361475"/>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155" descr="Factory machine - Free industry icons">
            <a:extLst>
              <a:ext uri="{FF2B5EF4-FFF2-40B4-BE49-F238E27FC236}">
                <a16:creationId xmlns:a16="http://schemas.microsoft.com/office/drawing/2014/main" id="{AD5C937E-8178-4F29-36C7-A307129760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4332" y="4085462"/>
            <a:ext cx="361475" cy="361475"/>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156" descr="Factory machine - Free industry icons">
            <a:extLst>
              <a:ext uri="{FF2B5EF4-FFF2-40B4-BE49-F238E27FC236}">
                <a16:creationId xmlns:a16="http://schemas.microsoft.com/office/drawing/2014/main" id="{FB240F14-DDF5-B53E-21CF-DF5CB07A76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8212" y="4085462"/>
            <a:ext cx="361475" cy="361475"/>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157" descr="Factory machine - Free industry icons">
            <a:extLst>
              <a:ext uri="{FF2B5EF4-FFF2-40B4-BE49-F238E27FC236}">
                <a16:creationId xmlns:a16="http://schemas.microsoft.com/office/drawing/2014/main" id="{AF454C05-CDD9-CF9A-6B32-FFABC367A5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8521" y="4085461"/>
            <a:ext cx="361475" cy="361475"/>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158" descr="Factory machine - Free industry icons">
            <a:extLst>
              <a:ext uri="{FF2B5EF4-FFF2-40B4-BE49-F238E27FC236}">
                <a16:creationId xmlns:a16="http://schemas.microsoft.com/office/drawing/2014/main" id="{5EC07BAF-38D6-A124-7B81-05DDAFA26B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5503" y="4085461"/>
            <a:ext cx="361475" cy="361475"/>
          </a:xfrm>
          <a:prstGeom prst="rect">
            <a:avLst/>
          </a:prstGeom>
          <a:noFill/>
          <a:extLst>
            <a:ext uri="{909E8E84-426E-40DD-AFC4-6F175D3DCCD1}">
              <a14:hiddenFill xmlns:a14="http://schemas.microsoft.com/office/drawing/2010/main">
                <a:solidFill>
                  <a:srgbClr val="FFFFFF"/>
                </a:solidFill>
              </a14:hiddenFill>
            </a:ext>
          </a:extLst>
        </p:spPr>
      </p:pic>
      <p:cxnSp>
        <p:nvCxnSpPr>
          <p:cNvPr id="160" name="Straight Arrow Connector 159">
            <a:extLst>
              <a:ext uri="{FF2B5EF4-FFF2-40B4-BE49-F238E27FC236}">
                <a16:creationId xmlns:a16="http://schemas.microsoft.com/office/drawing/2014/main" id="{F66EE37B-DAE1-6938-E863-51DBB9C5DEF7}"/>
              </a:ext>
            </a:extLst>
          </p:cNvPr>
          <p:cNvCxnSpPr>
            <a:cxnSpLocks/>
            <a:stCxn id="152" idx="2"/>
          </p:cNvCxnSpPr>
          <p:nvPr/>
        </p:nvCxnSpPr>
        <p:spPr>
          <a:xfrm>
            <a:off x="1848447" y="4446937"/>
            <a:ext cx="0" cy="242974"/>
          </a:xfrm>
          <a:prstGeom prst="straightConnector1">
            <a:avLst/>
          </a:prstGeom>
          <a:ln w="47625">
            <a:solidFill>
              <a:schemeClr val="accent1"/>
            </a:solidFill>
            <a:tailEnd type="triangle"/>
          </a:ln>
        </p:spPr>
        <p:style>
          <a:lnRef idx="1">
            <a:schemeClr val="accent3"/>
          </a:lnRef>
          <a:fillRef idx="0">
            <a:schemeClr val="accent3"/>
          </a:fillRef>
          <a:effectRef idx="0">
            <a:schemeClr val="accent3"/>
          </a:effectRef>
          <a:fontRef idx="minor">
            <a:schemeClr val="tx1"/>
          </a:fontRef>
        </p:style>
      </p:cxnSp>
      <p:cxnSp>
        <p:nvCxnSpPr>
          <p:cNvPr id="163" name="Straight Arrow Connector 162">
            <a:extLst>
              <a:ext uri="{FF2B5EF4-FFF2-40B4-BE49-F238E27FC236}">
                <a16:creationId xmlns:a16="http://schemas.microsoft.com/office/drawing/2014/main" id="{BFACAE2C-3E5A-C6EA-38EC-773DCEC37F22}"/>
              </a:ext>
            </a:extLst>
          </p:cNvPr>
          <p:cNvCxnSpPr>
            <a:cxnSpLocks/>
          </p:cNvCxnSpPr>
          <p:nvPr/>
        </p:nvCxnSpPr>
        <p:spPr>
          <a:xfrm>
            <a:off x="2483447" y="4446937"/>
            <a:ext cx="0" cy="242974"/>
          </a:xfrm>
          <a:prstGeom prst="straightConnector1">
            <a:avLst/>
          </a:prstGeom>
          <a:ln w="47625">
            <a:solidFill>
              <a:schemeClr val="accent1"/>
            </a:solidFill>
            <a:tailEnd type="triangle"/>
          </a:ln>
        </p:spPr>
        <p:style>
          <a:lnRef idx="1">
            <a:schemeClr val="accent3"/>
          </a:lnRef>
          <a:fillRef idx="0">
            <a:schemeClr val="accent3"/>
          </a:fillRef>
          <a:effectRef idx="0">
            <a:schemeClr val="accent3"/>
          </a:effectRef>
          <a:fontRef idx="minor">
            <a:schemeClr val="tx1"/>
          </a:fontRef>
        </p:style>
      </p:cxnSp>
      <p:cxnSp>
        <p:nvCxnSpPr>
          <p:cNvPr id="164" name="Straight Arrow Connector 163">
            <a:extLst>
              <a:ext uri="{FF2B5EF4-FFF2-40B4-BE49-F238E27FC236}">
                <a16:creationId xmlns:a16="http://schemas.microsoft.com/office/drawing/2014/main" id="{AAFDD03B-6EB5-F009-A093-3297B97A76D0}"/>
              </a:ext>
            </a:extLst>
          </p:cNvPr>
          <p:cNvCxnSpPr>
            <a:cxnSpLocks/>
          </p:cNvCxnSpPr>
          <p:nvPr/>
        </p:nvCxnSpPr>
        <p:spPr>
          <a:xfrm>
            <a:off x="3107017" y="4446936"/>
            <a:ext cx="0" cy="242974"/>
          </a:xfrm>
          <a:prstGeom prst="straightConnector1">
            <a:avLst/>
          </a:prstGeom>
          <a:ln w="47625">
            <a:solidFill>
              <a:schemeClr val="accent1"/>
            </a:solidFill>
            <a:tailEnd type="triangle"/>
          </a:ln>
        </p:spPr>
        <p:style>
          <a:lnRef idx="1">
            <a:schemeClr val="accent3"/>
          </a:lnRef>
          <a:fillRef idx="0">
            <a:schemeClr val="accent3"/>
          </a:fillRef>
          <a:effectRef idx="0">
            <a:schemeClr val="accent3"/>
          </a:effectRef>
          <a:fontRef idx="minor">
            <a:schemeClr val="tx1"/>
          </a:fontRef>
        </p:style>
      </p:cxnSp>
      <p:cxnSp>
        <p:nvCxnSpPr>
          <p:cNvPr id="165" name="Straight Arrow Connector 164">
            <a:extLst>
              <a:ext uri="{FF2B5EF4-FFF2-40B4-BE49-F238E27FC236}">
                <a16:creationId xmlns:a16="http://schemas.microsoft.com/office/drawing/2014/main" id="{9FDF689B-635B-861D-8581-3DF5B9E28E57}"/>
              </a:ext>
            </a:extLst>
          </p:cNvPr>
          <p:cNvCxnSpPr>
            <a:cxnSpLocks/>
          </p:cNvCxnSpPr>
          <p:nvPr/>
        </p:nvCxnSpPr>
        <p:spPr>
          <a:xfrm>
            <a:off x="3734081" y="4446936"/>
            <a:ext cx="0" cy="242974"/>
          </a:xfrm>
          <a:prstGeom prst="straightConnector1">
            <a:avLst/>
          </a:prstGeom>
          <a:ln w="47625">
            <a:solidFill>
              <a:schemeClr val="accent1"/>
            </a:solidFill>
            <a:tailEnd type="triangle"/>
          </a:ln>
        </p:spPr>
        <p:style>
          <a:lnRef idx="1">
            <a:schemeClr val="accent3"/>
          </a:lnRef>
          <a:fillRef idx="0">
            <a:schemeClr val="accent3"/>
          </a:fillRef>
          <a:effectRef idx="0">
            <a:schemeClr val="accent3"/>
          </a:effectRef>
          <a:fontRef idx="minor">
            <a:schemeClr val="tx1"/>
          </a:fontRef>
        </p:style>
      </p:cxnSp>
      <p:cxnSp>
        <p:nvCxnSpPr>
          <p:cNvPr id="166" name="Straight Arrow Connector 165">
            <a:extLst>
              <a:ext uri="{FF2B5EF4-FFF2-40B4-BE49-F238E27FC236}">
                <a16:creationId xmlns:a16="http://schemas.microsoft.com/office/drawing/2014/main" id="{B880CE8D-AF4A-F308-B798-7EBFF304F34B}"/>
              </a:ext>
            </a:extLst>
          </p:cNvPr>
          <p:cNvCxnSpPr>
            <a:cxnSpLocks/>
          </p:cNvCxnSpPr>
          <p:nvPr/>
        </p:nvCxnSpPr>
        <p:spPr>
          <a:xfrm>
            <a:off x="4340746" y="4446936"/>
            <a:ext cx="0" cy="242974"/>
          </a:xfrm>
          <a:prstGeom prst="straightConnector1">
            <a:avLst/>
          </a:prstGeom>
          <a:ln w="47625">
            <a:solidFill>
              <a:schemeClr val="accent1"/>
            </a:solidFill>
            <a:tailEnd type="triangle"/>
          </a:ln>
        </p:spPr>
        <p:style>
          <a:lnRef idx="1">
            <a:schemeClr val="accent3"/>
          </a:lnRef>
          <a:fillRef idx="0">
            <a:schemeClr val="accent3"/>
          </a:fillRef>
          <a:effectRef idx="0">
            <a:schemeClr val="accent3"/>
          </a:effectRef>
          <a:fontRef idx="minor">
            <a:schemeClr val="tx1"/>
          </a:fontRef>
        </p:style>
      </p:cxnSp>
      <p:cxnSp>
        <p:nvCxnSpPr>
          <p:cNvPr id="167" name="Straight Arrow Connector 166">
            <a:extLst>
              <a:ext uri="{FF2B5EF4-FFF2-40B4-BE49-F238E27FC236}">
                <a16:creationId xmlns:a16="http://schemas.microsoft.com/office/drawing/2014/main" id="{CE679BE0-037B-1375-41AA-19FB65036F2F}"/>
              </a:ext>
            </a:extLst>
          </p:cNvPr>
          <p:cNvCxnSpPr>
            <a:cxnSpLocks/>
          </p:cNvCxnSpPr>
          <p:nvPr/>
        </p:nvCxnSpPr>
        <p:spPr>
          <a:xfrm>
            <a:off x="4937049" y="4446936"/>
            <a:ext cx="0" cy="242974"/>
          </a:xfrm>
          <a:prstGeom prst="straightConnector1">
            <a:avLst/>
          </a:prstGeom>
          <a:ln w="47625">
            <a:solidFill>
              <a:schemeClr val="accent1"/>
            </a:solidFill>
            <a:tailEnd type="triangle"/>
          </a:ln>
        </p:spPr>
        <p:style>
          <a:lnRef idx="1">
            <a:schemeClr val="accent3"/>
          </a:lnRef>
          <a:fillRef idx="0">
            <a:schemeClr val="accent3"/>
          </a:fillRef>
          <a:effectRef idx="0">
            <a:schemeClr val="accent3"/>
          </a:effectRef>
          <a:fontRef idx="minor">
            <a:schemeClr val="tx1"/>
          </a:fontRef>
        </p:style>
      </p:cxnSp>
      <p:cxnSp>
        <p:nvCxnSpPr>
          <p:cNvPr id="168" name="Straight Arrow Connector 167">
            <a:extLst>
              <a:ext uri="{FF2B5EF4-FFF2-40B4-BE49-F238E27FC236}">
                <a16:creationId xmlns:a16="http://schemas.microsoft.com/office/drawing/2014/main" id="{D1F3AEE4-6657-48CC-0B2F-BD795A17A15F}"/>
              </a:ext>
            </a:extLst>
          </p:cNvPr>
          <p:cNvCxnSpPr>
            <a:cxnSpLocks/>
          </p:cNvCxnSpPr>
          <p:nvPr/>
        </p:nvCxnSpPr>
        <p:spPr>
          <a:xfrm>
            <a:off x="5552482" y="4446936"/>
            <a:ext cx="0" cy="242974"/>
          </a:xfrm>
          <a:prstGeom prst="straightConnector1">
            <a:avLst/>
          </a:prstGeom>
          <a:ln w="47625">
            <a:solidFill>
              <a:schemeClr val="accent1"/>
            </a:solidFill>
            <a:tailEnd type="triangle"/>
          </a:ln>
        </p:spPr>
        <p:style>
          <a:lnRef idx="1">
            <a:schemeClr val="accent3"/>
          </a:lnRef>
          <a:fillRef idx="0">
            <a:schemeClr val="accent3"/>
          </a:fillRef>
          <a:effectRef idx="0">
            <a:schemeClr val="accent3"/>
          </a:effectRef>
          <a:fontRef idx="minor">
            <a:schemeClr val="tx1"/>
          </a:fontRef>
        </p:style>
      </p:cxnSp>
      <p:cxnSp>
        <p:nvCxnSpPr>
          <p:cNvPr id="169" name="Straight Arrow Connector 168">
            <a:extLst>
              <a:ext uri="{FF2B5EF4-FFF2-40B4-BE49-F238E27FC236}">
                <a16:creationId xmlns:a16="http://schemas.microsoft.com/office/drawing/2014/main" id="{11983F92-DD66-53E7-21F9-D75FC5508B66}"/>
              </a:ext>
            </a:extLst>
          </p:cNvPr>
          <p:cNvCxnSpPr>
            <a:cxnSpLocks/>
          </p:cNvCxnSpPr>
          <p:nvPr/>
        </p:nvCxnSpPr>
        <p:spPr>
          <a:xfrm>
            <a:off x="6138524" y="4446936"/>
            <a:ext cx="0" cy="242974"/>
          </a:xfrm>
          <a:prstGeom prst="straightConnector1">
            <a:avLst/>
          </a:prstGeom>
          <a:ln w="47625">
            <a:solidFill>
              <a:schemeClr val="accent1"/>
            </a:solidFill>
            <a:tailEnd type="triangle"/>
          </a:ln>
        </p:spPr>
        <p:style>
          <a:lnRef idx="1">
            <a:schemeClr val="accent3"/>
          </a:lnRef>
          <a:fillRef idx="0">
            <a:schemeClr val="accent3"/>
          </a:fillRef>
          <a:effectRef idx="0">
            <a:schemeClr val="accent3"/>
          </a:effectRef>
          <a:fontRef idx="minor">
            <a:schemeClr val="tx1"/>
          </a:fontRef>
        </p:style>
      </p:cxnSp>
      <p:sp>
        <p:nvSpPr>
          <p:cNvPr id="51" name="TextBox 50">
            <a:extLst>
              <a:ext uri="{FF2B5EF4-FFF2-40B4-BE49-F238E27FC236}">
                <a16:creationId xmlns:a16="http://schemas.microsoft.com/office/drawing/2014/main" id="{F89DB69E-290C-67A4-27AF-C170CD53105A}"/>
              </a:ext>
            </a:extLst>
          </p:cNvPr>
          <p:cNvSpPr txBox="1"/>
          <p:nvPr/>
        </p:nvSpPr>
        <p:spPr>
          <a:xfrm>
            <a:off x="8717200" y="4784999"/>
            <a:ext cx="322524" cy="246221"/>
          </a:xfrm>
          <a:prstGeom prst="rect">
            <a:avLst/>
          </a:prstGeom>
          <a:noFill/>
        </p:spPr>
        <p:txBody>
          <a:bodyPr wrap="none" rtlCol="0">
            <a:spAutoFit/>
          </a:bodyPr>
          <a:lstStyle/>
          <a:p>
            <a:r>
              <a:rPr lang="en-US" sz="1000" dirty="0">
                <a:latin typeface="Raleway Medium" pitchFamily="2" charset="0"/>
              </a:rPr>
              <a:t>27</a:t>
            </a:r>
            <a:endParaRPr lang="es-CL" sz="1000" dirty="0">
              <a:latin typeface="Raleway Medium" pitchFamily="2" charset="0"/>
            </a:endParaRPr>
          </a:p>
        </p:txBody>
      </p:sp>
    </p:spTree>
    <p:extLst>
      <p:ext uri="{BB962C8B-B14F-4D97-AF65-F5344CB8AC3E}">
        <p14:creationId xmlns:p14="http://schemas.microsoft.com/office/powerpoint/2010/main" val="714615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nodeType="with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par>
                                <p:cTn id="35" presetID="10"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10" presetClass="entr" presetSubtype="0" fill="hold"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500"/>
                                        <p:tgtEl>
                                          <p:spTgt spid="41"/>
                                        </p:tgtEl>
                                      </p:cBhvr>
                                    </p:animEffect>
                                  </p:childTnLst>
                                </p:cTn>
                              </p:par>
                              <p:par>
                                <p:cTn id="41" presetID="10" presetClass="entr" presetSubtype="0" fill="hold" nodeType="with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500"/>
                                        <p:tgtEl>
                                          <p:spTgt spid="44"/>
                                        </p:tgtEl>
                                      </p:cBhvr>
                                    </p:animEffect>
                                  </p:childTnLst>
                                </p:cTn>
                              </p:par>
                              <p:par>
                                <p:cTn id="44" presetID="10" presetClass="entr" presetSubtype="0" fill="hold"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500"/>
                                        <p:tgtEl>
                                          <p:spTgt spid="47"/>
                                        </p:tgtEl>
                                      </p:cBhvr>
                                    </p:animEffect>
                                  </p:childTnLst>
                                </p:cTn>
                              </p:par>
                              <p:par>
                                <p:cTn id="47" presetID="10" presetClass="entr" presetSubtype="0" fill="hold" nodeType="with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fade">
                                      <p:cBhvr>
                                        <p:cTn id="49" dur="500"/>
                                        <p:tgtEl>
                                          <p:spTgt spid="50"/>
                                        </p:tgtEl>
                                      </p:cBhvr>
                                    </p:animEffect>
                                  </p:childTnLst>
                                </p:cTn>
                              </p:par>
                              <p:par>
                                <p:cTn id="50" presetID="10" presetClass="entr" presetSubtype="0" fill="hold" nodeType="with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fade">
                                      <p:cBhvr>
                                        <p:cTn id="52" dur="500"/>
                                        <p:tgtEl>
                                          <p:spTgt spid="53"/>
                                        </p:tgtEl>
                                      </p:cBhvr>
                                    </p:animEffect>
                                  </p:childTnLst>
                                </p:cTn>
                              </p:par>
                              <p:par>
                                <p:cTn id="53" presetID="10"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fade">
                                      <p:cBhvr>
                                        <p:cTn id="55" dur="500"/>
                                        <p:tgtEl>
                                          <p:spTgt spid="56"/>
                                        </p:tgtEl>
                                      </p:cBhvr>
                                    </p:animEffect>
                                  </p:childTnLst>
                                </p:cTn>
                              </p:par>
                              <p:par>
                                <p:cTn id="56" presetID="10" presetClass="entr" presetSubtype="0" fill="hold" nodeType="withEffect">
                                  <p:stCondLst>
                                    <p:cond delay="0"/>
                                  </p:stCondLst>
                                  <p:childTnLst>
                                    <p:set>
                                      <p:cBhvr>
                                        <p:cTn id="57" dur="1" fill="hold">
                                          <p:stCondLst>
                                            <p:cond delay="0"/>
                                          </p:stCondLst>
                                        </p:cTn>
                                        <p:tgtEl>
                                          <p:spTgt spid="59"/>
                                        </p:tgtEl>
                                        <p:attrNameLst>
                                          <p:attrName>style.visibility</p:attrName>
                                        </p:attrNameLst>
                                      </p:cBhvr>
                                      <p:to>
                                        <p:strVal val="visible"/>
                                      </p:to>
                                    </p:set>
                                    <p:animEffect transition="in" filter="fade">
                                      <p:cBhvr>
                                        <p:cTn id="58" dur="500"/>
                                        <p:tgtEl>
                                          <p:spTgt spid="59"/>
                                        </p:tgtEl>
                                      </p:cBhvr>
                                    </p:animEffect>
                                  </p:childTnLst>
                                </p:cTn>
                              </p:par>
                              <p:par>
                                <p:cTn id="59" presetID="10" presetClass="entr" presetSubtype="0" fill="hold" nodeType="with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fade">
                                      <p:cBhvr>
                                        <p:cTn id="61" dur="500"/>
                                        <p:tgtEl>
                                          <p:spTgt spid="62"/>
                                        </p:tgtEl>
                                      </p:cBhvr>
                                    </p:animEffect>
                                  </p:childTnLst>
                                </p:cTn>
                              </p:par>
                              <p:par>
                                <p:cTn id="62" presetID="10" presetClass="entr" presetSubtype="0" fill="hold" nodeType="withEffect">
                                  <p:stCondLst>
                                    <p:cond delay="0"/>
                                  </p:stCondLst>
                                  <p:childTnLst>
                                    <p:set>
                                      <p:cBhvr>
                                        <p:cTn id="63" dur="1" fill="hold">
                                          <p:stCondLst>
                                            <p:cond delay="0"/>
                                          </p:stCondLst>
                                        </p:cTn>
                                        <p:tgtEl>
                                          <p:spTgt spid="64"/>
                                        </p:tgtEl>
                                        <p:attrNameLst>
                                          <p:attrName>style.visibility</p:attrName>
                                        </p:attrNameLst>
                                      </p:cBhvr>
                                      <p:to>
                                        <p:strVal val="visible"/>
                                      </p:to>
                                    </p:set>
                                    <p:animEffect transition="in" filter="fade">
                                      <p:cBhvr>
                                        <p:cTn id="64" dur="500"/>
                                        <p:tgtEl>
                                          <p:spTgt spid="64"/>
                                        </p:tgtEl>
                                      </p:cBhvr>
                                    </p:animEffect>
                                  </p:childTnLst>
                                </p:cTn>
                              </p:par>
                              <p:par>
                                <p:cTn id="65" presetID="10" presetClass="entr" presetSubtype="0" fill="hold" nodeType="with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fade">
                                      <p:cBhvr>
                                        <p:cTn id="67" dur="500"/>
                                        <p:tgtEl>
                                          <p:spTgt spid="68"/>
                                        </p:tgtEl>
                                      </p:cBhvr>
                                    </p:animEffect>
                                  </p:childTnLst>
                                </p:cTn>
                              </p:par>
                              <p:par>
                                <p:cTn id="68" presetID="10" presetClass="entr" presetSubtype="0" fill="hold" nodeType="withEffect">
                                  <p:stCondLst>
                                    <p:cond delay="0"/>
                                  </p:stCondLst>
                                  <p:childTnLst>
                                    <p:set>
                                      <p:cBhvr>
                                        <p:cTn id="69" dur="1" fill="hold">
                                          <p:stCondLst>
                                            <p:cond delay="0"/>
                                          </p:stCondLst>
                                        </p:cTn>
                                        <p:tgtEl>
                                          <p:spTgt spid="72"/>
                                        </p:tgtEl>
                                        <p:attrNameLst>
                                          <p:attrName>style.visibility</p:attrName>
                                        </p:attrNameLst>
                                      </p:cBhvr>
                                      <p:to>
                                        <p:strVal val="visible"/>
                                      </p:to>
                                    </p:set>
                                    <p:animEffect transition="in" filter="fade">
                                      <p:cBhvr>
                                        <p:cTn id="70" dur="500"/>
                                        <p:tgtEl>
                                          <p:spTgt spid="72"/>
                                        </p:tgtEl>
                                      </p:cBhvr>
                                    </p:animEffect>
                                  </p:childTnLst>
                                </p:cTn>
                              </p:par>
                              <p:par>
                                <p:cTn id="71" presetID="10" presetClass="entr" presetSubtype="0" fill="hold" nodeType="withEffect">
                                  <p:stCondLst>
                                    <p:cond delay="0"/>
                                  </p:stCondLst>
                                  <p:childTnLst>
                                    <p:set>
                                      <p:cBhvr>
                                        <p:cTn id="72" dur="1" fill="hold">
                                          <p:stCondLst>
                                            <p:cond delay="0"/>
                                          </p:stCondLst>
                                        </p:cTn>
                                        <p:tgtEl>
                                          <p:spTgt spid="80"/>
                                        </p:tgtEl>
                                        <p:attrNameLst>
                                          <p:attrName>style.visibility</p:attrName>
                                        </p:attrNameLst>
                                      </p:cBhvr>
                                      <p:to>
                                        <p:strVal val="visible"/>
                                      </p:to>
                                    </p:set>
                                    <p:animEffect transition="in" filter="fade">
                                      <p:cBhvr>
                                        <p:cTn id="73" dur="500"/>
                                        <p:tgtEl>
                                          <p:spTgt spid="80"/>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1"/>
                                        </p:tgtEl>
                                        <p:attrNameLst>
                                          <p:attrName>style.visibility</p:attrName>
                                        </p:attrNameLst>
                                      </p:cBhvr>
                                      <p:to>
                                        <p:strVal val="visible"/>
                                      </p:to>
                                    </p:set>
                                    <p:animEffect transition="in" filter="fade">
                                      <p:cBhvr>
                                        <p:cTn id="78" dur="500"/>
                                        <p:tgtEl>
                                          <p:spTgt spid="1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fade">
                                      <p:cBhvr>
                                        <p:cTn id="81" dur="500"/>
                                        <p:tgtEl>
                                          <p:spTgt spid="2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4"/>
                                        </p:tgtEl>
                                        <p:attrNameLst>
                                          <p:attrName>style.visibility</p:attrName>
                                        </p:attrNameLst>
                                      </p:cBhvr>
                                      <p:to>
                                        <p:strVal val="visible"/>
                                      </p:to>
                                    </p:set>
                                    <p:animEffect transition="in" filter="fade">
                                      <p:cBhvr>
                                        <p:cTn id="84" dur="500"/>
                                        <p:tgtEl>
                                          <p:spTgt spid="24"/>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500"/>
                                        <p:tgtEl>
                                          <p:spTgt spid="2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fade">
                                      <p:cBhvr>
                                        <p:cTn id="90" dur="500"/>
                                        <p:tgtEl>
                                          <p:spTgt spid="2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500"/>
                                        <p:tgtEl>
                                          <p:spTgt spid="2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8"/>
                                        </p:tgtEl>
                                        <p:attrNameLst>
                                          <p:attrName>style.visibility</p:attrName>
                                        </p:attrNameLst>
                                      </p:cBhvr>
                                      <p:to>
                                        <p:strVal val="visible"/>
                                      </p:to>
                                    </p:set>
                                    <p:animEffect transition="in" filter="fade">
                                      <p:cBhvr>
                                        <p:cTn id="96" dur="500"/>
                                        <p:tgtEl>
                                          <p:spTgt spid="2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fade">
                                      <p:cBhvr>
                                        <p:cTn id="99" dur="500"/>
                                        <p:tgtEl>
                                          <p:spTgt spid="2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152"/>
                                        </p:tgtEl>
                                        <p:attrNameLst>
                                          <p:attrName>style.visibility</p:attrName>
                                        </p:attrNameLst>
                                      </p:cBhvr>
                                      <p:to>
                                        <p:strVal val="visible"/>
                                      </p:to>
                                    </p:set>
                                    <p:animEffect transition="in" filter="fade">
                                      <p:cBhvr>
                                        <p:cTn id="104" dur="500"/>
                                        <p:tgtEl>
                                          <p:spTgt spid="152"/>
                                        </p:tgtEl>
                                      </p:cBhvr>
                                    </p:animEffect>
                                  </p:childTnLst>
                                </p:cTn>
                              </p:par>
                              <p:par>
                                <p:cTn id="105" presetID="10" presetClass="entr" presetSubtype="0" fill="hold" nodeType="withEffect">
                                  <p:stCondLst>
                                    <p:cond delay="0"/>
                                  </p:stCondLst>
                                  <p:childTnLst>
                                    <p:set>
                                      <p:cBhvr>
                                        <p:cTn id="106" dur="1" fill="hold">
                                          <p:stCondLst>
                                            <p:cond delay="0"/>
                                          </p:stCondLst>
                                        </p:cTn>
                                        <p:tgtEl>
                                          <p:spTgt spid="153"/>
                                        </p:tgtEl>
                                        <p:attrNameLst>
                                          <p:attrName>style.visibility</p:attrName>
                                        </p:attrNameLst>
                                      </p:cBhvr>
                                      <p:to>
                                        <p:strVal val="visible"/>
                                      </p:to>
                                    </p:set>
                                    <p:animEffect transition="in" filter="fade">
                                      <p:cBhvr>
                                        <p:cTn id="107" dur="500"/>
                                        <p:tgtEl>
                                          <p:spTgt spid="153"/>
                                        </p:tgtEl>
                                      </p:cBhvr>
                                    </p:animEffect>
                                  </p:childTnLst>
                                </p:cTn>
                              </p:par>
                              <p:par>
                                <p:cTn id="108" presetID="10" presetClass="entr" presetSubtype="0" fill="hold" nodeType="withEffect">
                                  <p:stCondLst>
                                    <p:cond delay="0"/>
                                  </p:stCondLst>
                                  <p:childTnLst>
                                    <p:set>
                                      <p:cBhvr>
                                        <p:cTn id="109" dur="1" fill="hold">
                                          <p:stCondLst>
                                            <p:cond delay="0"/>
                                          </p:stCondLst>
                                        </p:cTn>
                                        <p:tgtEl>
                                          <p:spTgt spid="154"/>
                                        </p:tgtEl>
                                        <p:attrNameLst>
                                          <p:attrName>style.visibility</p:attrName>
                                        </p:attrNameLst>
                                      </p:cBhvr>
                                      <p:to>
                                        <p:strVal val="visible"/>
                                      </p:to>
                                    </p:set>
                                    <p:animEffect transition="in" filter="fade">
                                      <p:cBhvr>
                                        <p:cTn id="110" dur="500"/>
                                        <p:tgtEl>
                                          <p:spTgt spid="154"/>
                                        </p:tgtEl>
                                      </p:cBhvr>
                                    </p:animEffect>
                                  </p:childTnLst>
                                </p:cTn>
                              </p:par>
                              <p:par>
                                <p:cTn id="111" presetID="10" presetClass="entr" presetSubtype="0" fill="hold" nodeType="withEffect">
                                  <p:stCondLst>
                                    <p:cond delay="0"/>
                                  </p:stCondLst>
                                  <p:childTnLst>
                                    <p:set>
                                      <p:cBhvr>
                                        <p:cTn id="112" dur="1" fill="hold">
                                          <p:stCondLst>
                                            <p:cond delay="0"/>
                                          </p:stCondLst>
                                        </p:cTn>
                                        <p:tgtEl>
                                          <p:spTgt spid="155"/>
                                        </p:tgtEl>
                                        <p:attrNameLst>
                                          <p:attrName>style.visibility</p:attrName>
                                        </p:attrNameLst>
                                      </p:cBhvr>
                                      <p:to>
                                        <p:strVal val="visible"/>
                                      </p:to>
                                    </p:set>
                                    <p:animEffect transition="in" filter="fade">
                                      <p:cBhvr>
                                        <p:cTn id="113" dur="500"/>
                                        <p:tgtEl>
                                          <p:spTgt spid="155"/>
                                        </p:tgtEl>
                                      </p:cBhvr>
                                    </p:animEffect>
                                  </p:childTnLst>
                                </p:cTn>
                              </p:par>
                              <p:par>
                                <p:cTn id="114" presetID="10" presetClass="entr" presetSubtype="0" fill="hold" nodeType="withEffect">
                                  <p:stCondLst>
                                    <p:cond delay="0"/>
                                  </p:stCondLst>
                                  <p:childTnLst>
                                    <p:set>
                                      <p:cBhvr>
                                        <p:cTn id="115" dur="1" fill="hold">
                                          <p:stCondLst>
                                            <p:cond delay="0"/>
                                          </p:stCondLst>
                                        </p:cTn>
                                        <p:tgtEl>
                                          <p:spTgt spid="156"/>
                                        </p:tgtEl>
                                        <p:attrNameLst>
                                          <p:attrName>style.visibility</p:attrName>
                                        </p:attrNameLst>
                                      </p:cBhvr>
                                      <p:to>
                                        <p:strVal val="visible"/>
                                      </p:to>
                                    </p:set>
                                    <p:animEffect transition="in" filter="fade">
                                      <p:cBhvr>
                                        <p:cTn id="116" dur="500"/>
                                        <p:tgtEl>
                                          <p:spTgt spid="156"/>
                                        </p:tgtEl>
                                      </p:cBhvr>
                                    </p:animEffect>
                                  </p:childTnLst>
                                </p:cTn>
                              </p:par>
                              <p:par>
                                <p:cTn id="117" presetID="10" presetClass="entr" presetSubtype="0" fill="hold" nodeType="withEffect">
                                  <p:stCondLst>
                                    <p:cond delay="0"/>
                                  </p:stCondLst>
                                  <p:childTnLst>
                                    <p:set>
                                      <p:cBhvr>
                                        <p:cTn id="118" dur="1" fill="hold">
                                          <p:stCondLst>
                                            <p:cond delay="0"/>
                                          </p:stCondLst>
                                        </p:cTn>
                                        <p:tgtEl>
                                          <p:spTgt spid="157"/>
                                        </p:tgtEl>
                                        <p:attrNameLst>
                                          <p:attrName>style.visibility</p:attrName>
                                        </p:attrNameLst>
                                      </p:cBhvr>
                                      <p:to>
                                        <p:strVal val="visible"/>
                                      </p:to>
                                    </p:set>
                                    <p:animEffect transition="in" filter="fade">
                                      <p:cBhvr>
                                        <p:cTn id="119" dur="500"/>
                                        <p:tgtEl>
                                          <p:spTgt spid="157"/>
                                        </p:tgtEl>
                                      </p:cBhvr>
                                    </p:animEffect>
                                  </p:childTnLst>
                                </p:cTn>
                              </p:par>
                              <p:par>
                                <p:cTn id="120" presetID="10" presetClass="entr" presetSubtype="0" fill="hold" nodeType="withEffect">
                                  <p:stCondLst>
                                    <p:cond delay="0"/>
                                  </p:stCondLst>
                                  <p:childTnLst>
                                    <p:set>
                                      <p:cBhvr>
                                        <p:cTn id="121" dur="1" fill="hold">
                                          <p:stCondLst>
                                            <p:cond delay="0"/>
                                          </p:stCondLst>
                                        </p:cTn>
                                        <p:tgtEl>
                                          <p:spTgt spid="158"/>
                                        </p:tgtEl>
                                        <p:attrNameLst>
                                          <p:attrName>style.visibility</p:attrName>
                                        </p:attrNameLst>
                                      </p:cBhvr>
                                      <p:to>
                                        <p:strVal val="visible"/>
                                      </p:to>
                                    </p:set>
                                    <p:animEffect transition="in" filter="fade">
                                      <p:cBhvr>
                                        <p:cTn id="122" dur="500"/>
                                        <p:tgtEl>
                                          <p:spTgt spid="158"/>
                                        </p:tgtEl>
                                      </p:cBhvr>
                                    </p:animEffect>
                                  </p:childTnLst>
                                </p:cTn>
                              </p:par>
                              <p:par>
                                <p:cTn id="123" presetID="10" presetClass="entr" presetSubtype="0" fill="hold" nodeType="withEffect">
                                  <p:stCondLst>
                                    <p:cond delay="0"/>
                                  </p:stCondLst>
                                  <p:childTnLst>
                                    <p:set>
                                      <p:cBhvr>
                                        <p:cTn id="124" dur="1" fill="hold">
                                          <p:stCondLst>
                                            <p:cond delay="0"/>
                                          </p:stCondLst>
                                        </p:cTn>
                                        <p:tgtEl>
                                          <p:spTgt spid="159"/>
                                        </p:tgtEl>
                                        <p:attrNameLst>
                                          <p:attrName>style.visibility</p:attrName>
                                        </p:attrNameLst>
                                      </p:cBhvr>
                                      <p:to>
                                        <p:strVal val="visible"/>
                                      </p:to>
                                    </p:set>
                                    <p:animEffect transition="in" filter="fade">
                                      <p:cBhvr>
                                        <p:cTn id="125" dur="500"/>
                                        <p:tgtEl>
                                          <p:spTgt spid="159"/>
                                        </p:tgtEl>
                                      </p:cBhvr>
                                    </p:animEffect>
                                  </p:childTnLst>
                                </p:cTn>
                              </p:par>
                              <p:par>
                                <p:cTn id="126" presetID="10" presetClass="entr" presetSubtype="0" fill="hold" nodeType="withEffect">
                                  <p:stCondLst>
                                    <p:cond delay="0"/>
                                  </p:stCondLst>
                                  <p:childTnLst>
                                    <p:set>
                                      <p:cBhvr>
                                        <p:cTn id="127" dur="1" fill="hold">
                                          <p:stCondLst>
                                            <p:cond delay="0"/>
                                          </p:stCondLst>
                                        </p:cTn>
                                        <p:tgtEl>
                                          <p:spTgt spid="160"/>
                                        </p:tgtEl>
                                        <p:attrNameLst>
                                          <p:attrName>style.visibility</p:attrName>
                                        </p:attrNameLst>
                                      </p:cBhvr>
                                      <p:to>
                                        <p:strVal val="visible"/>
                                      </p:to>
                                    </p:set>
                                    <p:animEffect transition="in" filter="fade">
                                      <p:cBhvr>
                                        <p:cTn id="128" dur="500"/>
                                        <p:tgtEl>
                                          <p:spTgt spid="160"/>
                                        </p:tgtEl>
                                      </p:cBhvr>
                                    </p:animEffect>
                                  </p:childTnLst>
                                </p:cTn>
                              </p:par>
                              <p:par>
                                <p:cTn id="129" presetID="10" presetClass="entr" presetSubtype="0" fill="hold" nodeType="withEffect">
                                  <p:stCondLst>
                                    <p:cond delay="0"/>
                                  </p:stCondLst>
                                  <p:childTnLst>
                                    <p:set>
                                      <p:cBhvr>
                                        <p:cTn id="130" dur="1" fill="hold">
                                          <p:stCondLst>
                                            <p:cond delay="0"/>
                                          </p:stCondLst>
                                        </p:cTn>
                                        <p:tgtEl>
                                          <p:spTgt spid="163"/>
                                        </p:tgtEl>
                                        <p:attrNameLst>
                                          <p:attrName>style.visibility</p:attrName>
                                        </p:attrNameLst>
                                      </p:cBhvr>
                                      <p:to>
                                        <p:strVal val="visible"/>
                                      </p:to>
                                    </p:set>
                                    <p:animEffect transition="in" filter="fade">
                                      <p:cBhvr>
                                        <p:cTn id="131" dur="500"/>
                                        <p:tgtEl>
                                          <p:spTgt spid="163"/>
                                        </p:tgtEl>
                                      </p:cBhvr>
                                    </p:animEffect>
                                  </p:childTnLst>
                                </p:cTn>
                              </p:par>
                              <p:par>
                                <p:cTn id="132" presetID="10" presetClass="entr" presetSubtype="0" fill="hold" nodeType="withEffect">
                                  <p:stCondLst>
                                    <p:cond delay="0"/>
                                  </p:stCondLst>
                                  <p:childTnLst>
                                    <p:set>
                                      <p:cBhvr>
                                        <p:cTn id="133" dur="1" fill="hold">
                                          <p:stCondLst>
                                            <p:cond delay="0"/>
                                          </p:stCondLst>
                                        </p:cTn>
                                        <p:tgtEl>
                                          <p:spTgt spid="164"/>
                                        </p:tgtEl>
                                        <p:attrNameLst>
                                          <p:attrName>style.visibility</p:attrName>
                                        </p:attrNameLst>
                                      </p:cBhvr>
                                      <p:to>
                                        <p:strVal val="visible"/>
                                      </p:to>
                                    </p:set>
                                    <p:animEffect transition="in" filter="fade">
                                      <p:cBhvr>
                                        <p:cTn id="134" dur="500"/>
                                        <p:tgtEl>
                                          <p:spTgt spid="164"/>
                                        </p:tgtEl>
                                      </p:cBhvr>
                                    </p:animEffect>
                                  </p:childTnLst>
                                </p:cTn>
                              </p:par>
                              <p:par>
                                <p:cTn id="135" presetID="10" presetClass="entr" presetSubtype="0" fill="hold" nodeType="withEffect">
                                  <p:stCondLst>
                                    <p:cond delay="0"/>
                                  </p:stCondLst>
                                  <p:childTnLst>
                                    <p:set>
                                      <p:cBhvr>
                                        <p:cTn id="136" dur="1" fill="hold">
                                          <p:stCondLst>
                                            <p:cond delay="0"/>
                                          </p:stCondLst>
                                        </p:cTn>
                                        <p:tgtEl>
                                          <p:spTgt spid="165"/>
                                        </p:tgtEl>
                                        <p:attrNameLst>
                                          <p:attrName>style.visibility</p:attrName>
                                        </p:attrNameLst>
                                      </p:cBhvr>
                                      <p:to>
                                        <p:strVal val="visible"/>
                                      </p:to>
                                    </p:set>
                                    <p:animEffect transition="in" filter="fade">
                                      <p:cBhvr>
                                        <p:cTn id="137" dur="500"/>
                                        <p:tgtEl>
                                          <p:spTgt spid="165"/>
                                        </p:tgtEl>
                                      </p:cBhvr>
                                    </p:animEffect>
                                  </p:childTnLst>
                                </p:cTn>
                              </p:par>
                              <p:par>
                                <p:cTn id="138" presetID="10" presetClass="entr" presetSubtype="0" fill="hold" nodeType="withEffect">
                                  <p:stCondLst>
                                    <p:cond delay="0"/>
                                  </p:stCondLst>
                                  <p:childTnLst>
                                    <p:set>
                                      <p:cBhvr>
                                        <p:cTn id="139" dur="1" fill="hold">
                                          <p:stCondLst>
                                            <p:cond delay="0"/>
                                          </p:stCondLst>
                                        </p:cTn>
                                        <p:tgtEl>
                                          <p:spTgt spid="166"/>
                                        </p:tgtEl>
                                        <p:attrNameLst>
                                          <p:attrName>style.visibility</p:attrName>
                                        </p:attrNameLst>
                                      </p:cBhvr>
                                      <p:to>
                                        <p:strVal val="visible"/>
                                      </p:to>
                                    </p:set>
                                    <p:animEffect transition="in" filter="fade">
                                      <p:cBhvr>
                                        <p:cTn id="140" dur="500"/>
                                        <p:tgtEl>
                                          <p:spTgt spid="166"/>
                                        </p:tgtEl>
                                      </p:cBhvr>
                                    </p:animEffect>
                                  </p:childTnLst>
                                </p:cTn>
                              </p:par>
                              <p:par>
                                <p:cTn id="141" presetID="10" presetClass="entr" presetSubtype="0" fill="hold" nodeType="withEffect">
                                  <p:stCondLst>
                                    <p:cond delay="0"/>
                                  </p:stCondLst>
                                  <p:childTnLst>
                                    <p:set>
                                      <p:cBhvr>
                                        <p:cTn id="142" dur="1" fill="hold">
                                          <p:stCondLst>
                                            <p:cond delay="0"/>
                                          </p:stCondLst>
                                        </p:cTn>
                                        <p:tgtEl>
                                          <p:spTgt spid="167"/>
                                        </p:tgtEl>
                                        <p:attrNameLst>
                                          <p:attrName>style.visibility</p:attrName>
                                        </p:attrNameLst>
                                      </p:cBhvr>
                                      <p:to>
                                        <p:strVal val="visible"/>
                                      </p:to>
                                    </p:set>
                                    <p:animEffect transition="in" filter="fade">
                                      <p:cBhvr>
                                        <p:cTn id="143" dur="500"/>
                                        <p:tgtEl>
                                          <p:spTgt spid="167"/>
                                        </p:tgtEl>
                                      </p:cBhvr>
                                    </p:animEffect>
                                  </p:childTnLst>
                                </p:cTn>
                              </p:par>
                              <p:par>
                                <p:cTn id="144" presetID="10" presetClass="entr" presetSubtype="0" fill="hold" nodeType="withEffect">
                                  <p:stCondLst>
                                    <p:cond delay="0"/>
                                  </p:stCondLst>
                                  <p:childTnLst>
                                    <p:set>
                                      <p:cBhvr>
                                        <p:cTn id="145" dur="1" fill="hold">
                                          <p:stCondLst>
                                            <p:cond delay="0"/>
                                          </p:stCondLst>
                                        </p:cTn>
                                        <p:tgtEl>
                                          <p:spTgt spid="168"/>
                                        </p:tgtEl>
                                        <p:attrNameLst>
                                          <p:attrName>style.visibility</p:attrName>
                                        </p:attrNameLst>
                                      </p:cBhvr>
                                      <p:to>
                                        <p:strVal val="visible"/>
                                      </p:to>
                                    </p:set>
                                    <p:animEffect transition="in" filter="fade">
                                      <p:cBhvr>
                                        <p:cTn id="146" dur="500"/>
                                        <p:tgtEl>
                                          <p:spTgt spid="168"/>
                                        </p:tgtEl>
                                      </p:cBhvr>
                                    </p:animEffect>
                                  </p:childTnLst>
                                </p:cTn>
                              </p:par>
                              <p:par>
                                <p:cTn id="147" presetID="10" presetClass="entr" presetSubtype="0" fill="hold" nodeType="withEffect">
                                  <p:stCondLst>
                                    <p:cond delay="0"/>
                                  </p:stCondLst>
                                  <p:childTnLst>
                                    <p:set>
                                      <p:cBhvr>
                                        <p:cTn id="148" dur="1" fill="hold">
                                          <p:stCondLst>
                                            <p:cond delay="0"/>
                                          </p:stCondLst>
                                        </p:cTn>
                                        <p:tgtEl>
                                          <p:spTgt spid="169"/>
                                        </p:tgtEl>
                                        <p:attrNameLst>
                                          <p:attrName>style.visibility</p:attrName>
                                        </p:attrNameLst>
                                      </p:cBhvr>
                                      <p:to>
                                        <p:strVal val="visible"/>
                                      </p:to>
                                    </p:set>
                                    <p:animEffect transition="in" filter="fade">
                                      <p:cBhvr>
                                        <p:cTn id="149" dur="5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animBg="1"/>
      <p:bldP spid="14" grpId="0" animBg="1"/>
      <p:bldP spid="15" grpId="0" animBg="1"/>
      <p:bldP spid="16" grpId="0" animBg="1"/>
      <p:bldP spid="18" grpId="0" animBg="1"/>
      <p:bldP spid="19" grpId="0" animBg="1"/>
      <p:bldP spid="11" grpId="0" animBg="1"/>
      <p:bldP spid="23" grpId="0" animBg="1"/>
      <p:bldP spid="24" grpId="0" animBg="1"/>
      <p:bldP spid="25" grpId="0" animBg="1"/>
      <p:bldP spid="26" grpId="0" animBg="1"/>
      <p:bldP spid="27" grpId="0" animBg="1"/>
      <p:bldP spid="28" grpId="0" animBg="1"/>
      <p:bldP spid="2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Shape 391"/>
        <p:cNvGrpSpPr/>
        <p:nvPr/>
      </p:nvGrpSpPr>
      <p:grpSpPr>
        <a:xfrm>
          <a:off x="0" y="0"/>
          <a:ext cx="0" cy="0"/>
          <a:chOff x="0" y="0"/>
          <a:chExt cx="0" cy="0"/>
        </a:xfrm>
      </p:grpSpPr>
      <p:sp>
        <p:nvSpPr>
          <p:cNvPr id="392" name="Google Shape;392;p40"/>
          <p:cNvSpPr txBox="1">
            <a:spLocks noGrp="1"/>
          </p:cNvSpPr>
          <p:nvPr>
            <p:ph type="title"/>
          </p:nvPr>
        </p:nvSpPr>
        <p:spPr>
          <a:xfrm>
            <a:off x="3347432" y="1780952"/>
            <a:ext cx="5038290" cy="119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DEEP LEARNING</a:t>
            </a:r>
            <a:br>
              <a:rPr lang="en" dirty="0"/>
            </a:br>
            <a:r>
              <a:rPr lang="en" dirty="0"/>
              <a:t>MLC</a:t>
            </a:r>
            <a:endParaRPr dirty="0"/>
          </a:p>
        </p:txBody>
      </p:sp>
      <p:sp>
        <p:nvSpPr>
          <p:cNvPr id="394" name="Google Shape;394;p40"/>
          <p:cNvSpPr txBox="1">
            <a:spLocks noGrp="1"/>
          </p:cNvSpPr>
          <p:nvPr>
            <p:ph type="title" idx="2"/>
          </p:nvPr>
        </p:nvSpPr>
        <p:spPr>
          <a:xfrm>
            <a:off x="1562925" y="1853402"/>
            <a:ext cx="1714500" cy="104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4" name="TextBox 3">
            <a:extLst>
              <a:ext uri="{FF2B5EF4-FFF2-40B4-BE49-F238E27FC236}">
                <a16:creationId xmlns:a16="http://schemas.microsoft.com/office/drawing/2014/main" id="{3150C361-ECA0-3722-1B82-1686043183D2}"/>
              </a:ext>
            </a:extLst>
          </p:cNvPr>
          <p:cNvSpPr txBox="1"/>
          <p:nvPr/>
        </p:nvSpPr>
        <p:spPr>
          <a:xfrm>
            <a:off x="8717200" y="4784999"/>
            <a:ext cx="328936" cy="246221"/>
          </a:xfrm>
          <a:prstGeom prst="rect">
            <a:avLst/>
          </a:prstGeom>
          <a:noFill/>
        </p:spPr>
        <p:txBody>
          <a:bodyPr wrap="none" rtlCol="0">
            <a:spAutoFit/>
          </a:bodyPr>
          <a:lstStyle/>
          <a:p>
            <a:r>
              <a:rPr lang="en-US" sz="1000" dirty="0">
                <a:latin typeface="Raleway Medium" pitchFamily="2" charset="0"/>
              </a:rPr>
              <a:t>29</a:t>
            </a:r>
            <a:endParaRPr lang="es-CL" sz="1000" dirty="0">
              <a:latin typeface="Raleway Medium" pitchFamily="2" charset="0"/>
            </a:endParaRPr>
          </a:p>
        </p:txBody>
      </p:sp>
    </p:spTree>
    <p:extLst>
      <p:ext uri="{BB962C8B-B14F-4D97-AF65-F5344CB8AC3E}">
        <p14:creationId xmlns:p14="http://schemas.microsoft.com/office/powerpoint/2010/main" val="1379481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2" name="TextBox 1">
            <a:extLst>
              <a:ext uri="{FF2B5EF4-FFF2-40B4-BE49-F238E27FC236}">
                <a16:creationId xmlns:a16="http://schemas.microsoft.com/office/drawing/2014/main" id="{F95D2C20-0FD0-C05E-EDBF-82A020E714A0}"/>
              </a:ext>
            </a:extLst>
          </p:cNvPr>
          <p:cNvSpPr txBox="1"/>
          <p:nvPr/>
        </p:nvSpPr>
        <p:spPr>
          <a:xfrm>
            <a:off x="715050" y="1255948"/>
            <a:ext cx="6897330" cy="3108543"/>
          </a:xfrm>
          <a:prstGeom prst="rect">
            <a:avLst/>
          </a:prstGeom>
          <a:noFill/>
        </p:spPr>
        <p:txBody>
          <a:bodyPr wrap="square">
            <a:spAutoFit/>
          </a:bodyPr>
          <a:lstStyle/>
          <a:p>
            <a:r>
              <a:rPr lang="es-ES" dirty="0">
                <a:solidFill>
                  <a:schemeClr val="accent1"/>
                </a:solidFill>
                <a:latin typeface="Raleway Medium" pitchFamily="2" charset="0"/>
              </a:rPr>
              <a:t>Búsqueda de un nuevo </a:t>
            </a:r>
            <a:r>
              <a:rPr lang="es-ES" dirty="0" err="1">
                <a:solidFill>
                  <a:schemeClr val="accent1"/>
                </a:solidFill>
                <a:latin typeface="Raleway Medium" pitchFamily="2" charset="0"/>
              </a:rPr>
              <a:t>embedding</a:t>
            </a:r>
            <a:r>
              <a:rPr lang="es-ES" dirty="0">
                <a:solidFill>
                  <a:schemeClr val="accent1"/>
                </a:solidFill>
                <a:latin typeface="Raleway Medium" pitchFamily="2" charset="0"/>
              </a:rPr>
              <a:t> al delegar en la red la tarea de aprender descriptores y emplear un clasificador </a:t>
            </a:r>
            <a:r>
              <a:rPr lang="es-ES" dirty="0" err="1">
                <a:solidFill>
                  <a:schemeClr val="accent1"/>
                </a:solidFill>
                <a:latin typeface="Raleway Medium" pitchFamily="2" charset="0"/>
              </a:rPr>
              <a:t>multilabel</a:t>
            </a:r>
            <a:r>
              <a:rPr lang="es-ES" dirty="0">
                <a:solidFill>
                  <a:schemeClr val="accent1"/>
                </a:solidFill>
                <a:latin typeface="Raleway Medium" pitchFamily="2" charset="0"/>
              </a:rPr>
              <a:t> al final.</a:t>
            </a:r>
          </a:p>
          <a:p>
            <a:endParaRPr lang="es-ES" dirty="0">
              <a:solidFill>
                <a:schemeClr val="accent1"/>
              </a:solidFill>
              <a:latin typeface="Raleway Medium" pitchFamily="2" charset="0"/>
            </a:endParaRPr>
          </a:p>
          <a:p>
            <a:endParaRPr lang="es-ES" dirty="0">
              <a:solidFill>
                <a:schemeClr val="accent1"/>
              </a:solidFill>
              <a:latin typeface="Raleway Medium" pitchFamily="2" charset="0"/>
            </a:endParaRPr>
          </a:p>
          <a:p>
            <a:r>
              <a:rPr lang="es-ES" dirty="0">
                <a:solidFill>
                  <a:schemeClr val="accent1"/>
                </a:solidFill>
                <a:latin typeface="Raleway Medium" pitchFamily="2" charset="0"/>
              </a:rPr>
              <a:t>Uso de funciones de pérdida especialmente diseñadas las cuales </a:t>
            </a:r>
            <a:r>
              <a:rPr lang="es-ES" b="1" dirty="0">
                <a:solidFill>
                  <a:schemeClr val="accent3"/>
                </a:solidFill>
                <a:latin typeface="Raleway Medium" pitchFamily="2" charset="0"/>
              </a:rPr>
              <a:t>penalizan fuertemente falsos negativos </a:t>
            </a:r>
            <a:r>
              <a:rPr lang="es-ES" dirty="0">
                <a:solidFill>
                  <a:schemeClr val="accent1"/>
                </a:solidFill>
                <a:latin typeface="Raleway Medium" pitchFamily="2" charset="0"/>
              </a:rPr>
              <a:t>y débilmente falsos positivos.</a:t>
            </a:r>
          </a:p>
          <a:p>
            <a:endParaRPr lang="es-ES" dirty="0">
              <a:solidFill>
                <a:schemeClr val="accent1"/>
              </a:solidFill>
              <a:latin typeface="Raleway Medium" pitchFamily="2" charset="0"/>
            </a:endParaRPr>
          </a:p>
          <a:p>
            <a:endParaRPr lang="es-ES" dirty="0">
              <a:solidFill>
                <a:schemeClr val="accent1"/>
              </a:solidFill>
              <a:latin typeface="Raleway Medium" pitchFamily="2" charset="0"/>
            </a:endParaRPr>
          </a:p>
          <a:p>
            <a:r>
              <a:rPr lang="es-ES" dirty="0">
                <a:solidFill>
                  <a:schemeClr val="accent1"/>
                </a:solidFill>
                <a:latin typeface="Raleway Medium" pitchFamily="2" charset="0"/>
              </a:rPr>
              <a:t>Relación entre la profundidad de los modelos y el orden de las dependencias: </a:t>
            </a:r>
          </a:p>
          <a:p>
            <a:r>
              <a:rPr lang="es-ES" b="1" dirty="0">
                <a:solidFill>
                  <a:schemeClr val="accent3"/>
                </a:solidFill>
                <a:latin typeface="Raleway Medium" pitchFamily="2" charset="0"/>
              </a:rPr>
              <a:t>modelos más profundos encuentran dependencias de más alto nivel.</a:t>
            </a:r>
          </a:p>
          <a:p>
            <a:endParaRPr lang="es-ES" b="1" dirty="0">
              <a:solidFill>
                <a:schemeClr val="accent3"/>
              </a:solidFill>
              <a:latin typeface="Raleway Medium" pitchFamily="2" charset="0"/>
            </a:endParaRPr>
          </a:p>
          <a:p>
            <a:endParaRPr lang="es-ES" b="1" dirty="0">
              <a:solidFill>
                <a:schemeClr val="accent3"/>
              </a:solidFill>
              <a:latin typeface="Raleway Medium" pitchFamily="2" charset="0"/>
            </a:endParaRPr>
          </a:p>
          <a:p>
            <a:r>
              <a:rPr lang="es-ES" b="1" dirty="0">
                <a:solidFill>
                  <a:schemeClr val="accent3"/>
                </a:solidFill>
                <a:latin typeface="Raleway Medium" pitchFamily="2" charset="0"/>
              </a:rPr>
              <a:t>Método más popular: </a:t>
            </a:r>
            <a:r>
              <a:rPr lang="es-ES" dirty="0">
                <a:solidFill>
                  <a:schemeClr val="accent1"/>
                </a:solidFill>
                <a:latin typeface="Raleway Medium" pitchFamily="2" charset="0"/>
              </a:rPr>
              <a:t>C2AE</a:t>
            </a:r>
            <a:endParaRPr lang="es-ES" dirty="0">
              <a:solidFill>
                <a:schemeClr val="accent1"/>
              </a:solidFill>
            </a:endParaRPr>
          </a:p>
          <a:p>
            <a:pPr marL="285750" indent="-285750">
              <a:buClr>
                <a:schemeClr val="accent1"/>
              </a:buClr>
              <a:buFont typeface="Arial" panose="020B0604020202020204" pitchFamily="34" charset="0"/>
              <a:buChar char="•"/>
            </a:pPr>
            <a:endParaRPr lang="es-ES" dirty="0">
              <a:solidFill>
                <a:schemeClr val="accent1"/>
              </a:solidFill>
            </a:endParaRPr>
          </a:p>
        </p:txBody>
      </p:sp>
      <p:sp>
        <p:nvSpPr>
          <p:cNvPr id="4" name="TextBox 3">
            <a:extLst>
              <a:ext uri="{FF2B5EF4-FFF2-40B4-BE49-F238E27FC236}">
                <a16:creationId xmlns:a16="http://schemas.microsoft.com/office/drawing/2014/main" id="{F5E370D4-864D-4B67-A041-DE0518D53730}"/>
              </a:ext>
            </a:extLst>
          </p:cNvPr>
          <p:cNvSpPr txBox="1"/>
          <p:nvPr/>
        </p:nvSpPr>
        <p:spPr>
          <a:xfrm>
            <a:off x="715050" y="583327"/>
            <a:ext cx="4582550" cy="584775"/>
          </a:xfrm>
          <a:prstGeom prst="rect">
            <a:avLst/>
          </a:prstGeom>
          <a:noFill/>
        </p:spPr>
        <p:txBody>
          <a:bodyPr wrap="square">
            <a:spAutoFit/>
          </a:bodyPr>
          <a:lstStyle/>
          <a:p>
            <a:pPr algn="l"/>
            <a:r>
              <a:rPr lang="en" dirty="0">
                <a:solidFill>
                  <a:schemeClr val="accent1"/>
                </a:solidFill>
                <a:latin typeface="Montserrat ExtraBold" panose="00000900000000000000" pitchFamily="2" charset="0"/>
              </a:rPr>
              <a:t>4. DEEP LEARNING MLC</a:t>
            </a:r>
            <a:endParaRPr lang="es-ES" sz="1400" dirty="0">
              <a:solidFill>
                <a:schemeClr val="accent1"/>
              </a:solidFill>
              <a:latin typeface="Montserrat ExtraBold" panose="00000900000000000000" pitchFamily="2" charset="0"/>
            </a:endParaRPr>
          </a:p>
          <a:p>
            <a:pPr algn="l"/>
            <a:r>
              <a:rPr lang="es-CL" sz="1800" dirty="0">
                <a:solidFill>
                  <a:schemeClr val="accent3"/>
                </a:solidFill>
                <a:latin typeface="Montserrat ExtraBold" panose="00000900000000000000" pitchFamily="2" charset="0"/>
              </a:rPr>
              <a:t>DEEP EMBEDDING METHODS</a:t>
            </a:r>
            <a:endParaRPr lang="es-CL" sz="1400" dirty="0">
              <a:latin typeface="Montserrat ExtraBold" panose="00000900000000000000" pitchFamily="2" charset="0"/>
            </a:endParaRPr>
          </a:p>
        </p:txBody>
      </p:sp>
      <p:sp>
        <p:nvSpPr>
          <p:cNvPr id="6" name="TextBox 5">
            <a:extLst>
              <a:ext uri="{FF2B5EF4-FFF2-40B4-BE49-F238E27FC236}">
                <a16:creationId xmlns:a16="http://schemas.microsoft.com/office/drawing/2014/main" id="{C156A6F7-D1CB-475D-5BAB-5BD7F2385B80}"/>
              </a:ext>
            </a:extLst>
          </p:cNvPr>
          <p:cNvSpPr txBox="1"/>
          <p:nvPr/>
        </p:nvSpPr>
        <p:spPr>
          <a:xfrm>
            <a:off x="8724820" y="4632599"/>
            <a:ext cx="332142" cy="246221"/>
          </a:xfrm>
          <a:prstGeom prst="rect">
            <a:avLst/>
          </a:prstGeom>
          <a:noFill/>
        </p:spPr>
        <p:txBody>
          <a:bodyPr wrap="none" rtlCol="0">
            <a:spAutoFit/>
          </a:bodyPr>
          <a:lstStyle/>
          <a:p>
            <a:r>
              <a:rPr lang="en-US" sz="1000" dirty="0">
                <a:latin typeface="Raleway Medium" pitchFamily="2" charset="0"/>
              </a:rPr>
              <a:t>30</a:t>
            </a:r>
            <a:endParaRPr lang="es-CL" sz="1000" dirty="0">
              <a:latin typeface="Raleway Medium" pitchFamily="2" charset="0"/>
            </a:endParaRPr>
          </a:p>
        </p:txBody>
      </p:sp>
    </p:spTree>
    <p:extLst>
      <p:ext uri="{BB962C8B-B14F-4D97-AF65-F5344CB8AC3E}">
        <p14:creationId xmlns:p14="http://schemas.microsoft.com/office/powerpoint/2010/main" val="4104444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animEffect transition="in" filter="fade">
                                      <p:cBhvr>
                                        <p:cTn id="17" dur="500"/>
                                        <p:tgtEl>
                                          <p:spTgt spid="2">
                                            <p:txEl>
                                              <p:pRg st="6" end="6"/>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
                                            <p:txEl>
                                              <p:pRg st="7" end="7"/>
                                            </p:txEl>
                                          </p:spTgt>
                                        </p:tgtEl>
                                        <p:attrNameLst>
                                          <p:attrName>style.visibility</p:attrName>
                                        </p:attrNameLst>
                                      </p:cBhvr>
                                      <p:to>
                                        <p:strVal val="visible"/>
                                      </p:to>
                                    </p:set>
                                    <p:animEffect transition="in" filter="fade">
                                      <p:cBhvr>
                                        <p:cTn id="20" dur="500"/>
                                        <p:tgtEl>
                                          <p:spTgt spid="2">
                                            <p:txEl>
                                              <p:pRg st="7" end="7"/>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animEffect transition="in" filter="fade">
                                      <p:cBhvr>
                                        <p:cTn id="25"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2" name="TextBox 1">
            <a:extLst>
              <a:ext uri="{FF2B5EF4-FFF2-40B4-BE49-F238E27FC236}">
                <a16:creationId xmlns:a16="http://schemas.microsoft.com/office/drawing/2014/main" id="{F95D2C20-0FD0-C05E-EDBF-82A020E714A0}"/>
              </a:ext>
            </a:extLst>
          </p:cNvPr>
          <p:cNvSpPr txBox="1"/>
          <p:nvPr/>
        </p:nvSpPr>
        <p:spPr>
          <a:xfrm>
            <a:off x="715050" y="1597501"/>
            <a:ext cx="4582550" cy="2677656"/>
          </a:xfrm>
          <a:prstGeom prst="rect">
            <a:avLst/>
          </a:prstGeom>
          <a:noFill/>
        </p:spPr>
        <p:txBody>
          <a:bodyPr wrap="square">
            <a:spAutoFit/>
          </a:bodyPr>
          <a:lstStyle/>
          <a:p>
            <a:r>
              <a:rPr lang="es-ES" dirty="0">
                <a:solidFill>
                  <a:schemeClr val="accent1"/>
                </a:solidFill>
                <a:latin typeface="Raleway Medium" pitchFamily="2" charset="0"/>
              </a:rPr>
              <a:t>Su objetivo es relacionar los dominios de </a:t>
            </a:r>
            <a:r>
              <a:rPr lang="es-ES" dirty="0" err="1">
                <a:solidFill>
                  <a:schemeClr val="accent1"/>
                </a:solidFill>
                <a:latin typeface="Raleway Medium" pitchFamily="2" charset="0"/>
              </a:rPr>
              <a:t>features</a:t>
            </a:r>
            <a:r>
              <a:rPr lang="es-ES" dirty="0">
                <a:solidFill>
                  <a:schemeClr val="accent1"/>
                </a:solidFill>
                <a:latin typeface="Raleway Medium" pitchFamily="2" charset="0"/>
              </a:rPr>
              <a:t> y de etiquetas para obtener una mejor clasificación.</a:t>
            </a:r>
          </a:p>
          <a:p>
            <a:endParaRPr lang="es-ES" dirty="0">
              <a:solidFill>
                <a:schemeClr val="accent1"/>
              </a:solidFill>
              <a:latin typeface="Raleway Medium" pitchFamily="2" charset="0"/>
            </a:endParaRPr>
          </a:p>
          <a:p>
            <a:r>
              <a:rPr lang="es-ES" dirty="0">
                <a:solidFill>
                  <a:schemeClr val="accent1"/>
                </a:solidFill>
                <a:latin typeface="Raleway Medium" pitchFamily="2" charset="0"/>
              </a:rPr>
              <a:t>Se construye </a:t>
            </a:r>
            <a:r>
              <a:rPr lang="es-ES" b="1" dirty="0">
                <a:solidFill>
                  <a:schemeClr val="accent3"/>
                </a:solidFill>
                <a:latin typeface="Raleway Medium" pitchFamily="2" charset="0"/>
              </a:rPr>
              <a:t>un </a:t>
            </a:r>
            <a:r>
              <a:rPr lang="es-ES" b="1" dirty="0" err="1">
                <a:solidFill>
                  <a:schemeClr val="accent3"/>
                </a:solidFill>
                <a:latin typeface="Raleway Medium" pitchFamily="2" charset="0"/>
              </a:rPr>
              <a:t>embedding</a:t>
            </a:r>
            <a:r>
              <a:rPr lang="es-ES" b="1" dirty="0">
                <a:solidFill>
                  <a:schemeClr val="accent3"/>
                </a:solidFill>
                <a:latin typeface="Raleway Medium" pitchFamily="2" charset="0"/>
              </a:rPr>
              <a:t> conjunto </a:t>
            </a:r>
            <a:r>
              <a:rPr lang="es-ES" dirty="0">
                <a:solidFill>
                  <a:schemeClr val="accent1"/>
                </a:solidFill>
                <a:latin typeface="Raleway Medium" pitchFamily="2" charset="0"/>
              </a:rPr>
              <a:t>a través de un </a:t>
            </a:r>
            <a:r>
              <a:rPr lang="es-ES" b="1" dirty="0" err="1">
                <a:solidFill>
                  <a:schemeClr val="accent3"/>
                </a:solidFill>
                <a:latin typeface="Raleway Medium" pitchFamily="2" charset="0"/>
              </a:rPr>
              <a:t>deep</a:t>
            </a:r>
            <a:r>
              <a:rPr lang="es-ES" b="1" dirty="0">
                <a:solidFill>
                  <a:schemeClr val="accent3"/>
                </a:solidFill>
                <a:latin typeface="Raleway Medium" pitchFamily="2" charset="0"/>
              </a:rPr>
              <a:t> </a:t>
            </a:r>
            <a:r>
              <a:rPr lang="es-ES" b="1" dirty="0" err="1">
                <a:solidFill>
                  <a:schemeClr val="accent3"/>
                </a:solidFill>
                <a:latin typeface="Raleway Medium" pitchFamily="2" charset="0"/>
              </a:rPr>
              <a:t>latent</a:t>
            </a:r>
            <a:r>
              <a:rPr lang="es-ES" b="1" dirty="0">
                <a:solidFill>
                  <a:schemeClr val="accent3"/>
                </a:solidFill>
                <a:latin typeface="Raleway Medium" pitchFamily="2" charset="0"/>
              </a:rPr>
              <a:t> </a:t>
            </a:r>
            <a:r>
              <a:rPr lang="es-ES" b="1" dirty="0" err="1">
                <a:solidFill>
                  <a:schemeClr val="accent3"/>
                </a:solidFill>
                <a:latin typeface="Raleway Medium" pitchFamily="2" charset="0"/>
              </a:rPr>
              <a:t>space</a:t>
            </a:r>
            <a:r>
              <a:rPr lang="es-ES" b="1" dirty="0">
                <a:solidFill>
                  <a:schemeClr val="accent3"/>
                </a:solidFill>
                <a:latin typeface="Raleway Medium" pitchFamily="2" charset="0"/>
              </a:rPr>
              <a:t>.</a:t>
            </a:r>
          </a:p>
          <a:p>
            <a:endParaRPr lang="es-ES" dirty="0">
              <a:solidFill>
                <a:schemeClr val="accent1"/>
              </a:solidFill>
              <a:latin typeface="Raleway Medium" pitchFamily="2" charset="0"/>
            </a:endParaRPr>
          </a:p>
          <a:p>
            <a:r>
              <a:rPr lang="es-ES" dirty="0">
                <a:solidFill>
                  <a:schemeClr val="accent1"/>
                </a:solidFill>
                <a:latin typeface="Raleway Medium" pitchFamily="2" charset="0"/>
              </a:rPr>
              <a:t>Un </a:t>
            </a:r>
            <a:r>
              <a:rPr lang="es-ES" dirty="0" err="1">
                <a:solidFill>
                  <a:schemeClr val="accent1"/>
                </a:solidFill>
                <a:latin typeface="Raleway Medium" pitchFamily="2" charset="0"/>
              </a:rPr>
              <a:t>autoencoder</a:t>
            </a:r>
            <a:r>
              <a:rPr lang="es-ES" dirty="0">
                <a:solidFill>
                  <a:schemeClr val="accent1"/>
                </a:solidFill>
                <a:latin typeface="Raleway Medium" pitchFamily="2" charset="0"/>
              </a:rPr>
              <a:t> para etiquetas y otro para </a:t>
            </a:r>
            <a:r>
              <a:rPr lang="es-ES" dirty="0" err="1">
                <a:solidFill>
                  <a:schemeClr val="accent1"/>
                </a:solidFill>
                <a:latin typeface="Raleway Medium" pitchFamily="2" charset="0"/>
              </a:rPr>
              <a:t>features</a:t>
            </a:r>
            <a:r>
              <a:rPr lang="es-ES" dirty="0">
                <a:solidFill>
                  <a:schemeClr val="accent1"/>
                </a:solidFill>
                <a:latin typeface="Raleway Medium" pitchFamily="2" charset="0"/>
              </a:rPr>
              <a:t>, los cuales se reúnen a través de DCCA</a:t>
            </a:r>
            <a:r>
              <a:rPr lang="es-ES" baseline="30000" dirty="0">
                <a:solidFill>
                  <a:schemeClr val="accent1"/>
                </a:solidFill>
                <a:latin typeface="Raleway Medium" pitchFamily="2" charset="0"/>
              </a:rPr>
              <a:t>2</a:t>
            </a:r>
            <a:r>
              <a:rPr lang="es-ES" dirty="0">
                <a:solidFill>
                  <a:schemeClr val="accent1"/>
                </a:solidFill>
                <a:latin typeface="Raleway Medium" pitchFamily="2" charset="0"/>
              </a:rPr>
              <a:t>. </a:t>
            </a:r>
          </a:p>
          <a:p>
            <a:endParaRPr lang="es-ES" dirty="0">
              <a:solidFill>
                <a:schemeClr val="accent1"/>
              </a:solidFill>
              <a:latin typeface="Raleway Medium" pitchFamily="2" charset="0"/>
            </a:endParaRPr>
          </a:p>
          <a:p>
            <a:r>
              <a:rPr lang="es-ES" b="1" dirty="0">
                <a:solidFill>
                  <a:schemeClr val="accent3"/>
                </a:solidFill>
                <a:latin typeface="Raleway Medium" pitchFamily="2" charset="0"/>
              </a:rPr>
              <a:t>Ventajas:</a:t>
            </a:r>
          </a:p>
          <a:p>
            <a:pPr marL="285750" indent="-285750">
              <a:buFont typeface="Arial" panose="020B0604020202020204" pitchFamily="34" charset="0"/>
              <a:buChar char="•"/>
            </a:pPr>
            <a:r>
              <a:rPr lang="es-ES" dirty="0">
                <a:solidFill>
                  <a:schemeClr val="accent1"/>
                </a:solidFill>
                <a:latin typeface="Raleway Medium" pitchFamily="2" charset="0"/>
              </a:rPr>
              <a:t>Efectivo en múltiples </a:t>
            </a:r>
            <a:r>
              <a:rPr lang="es-ES" dirty="0" err="1">
                <a:solidFill>
                  <a:schemeClr val="accent1"/>
                </a:solidFill>
                <a:latin typeface="Raleway Medium" pitchFamily="2" charset="0"/>
              </a:rPr>
              <a:t>datasets</a:t>
            </a:r>
            <a:r>
              <a:rPr lang="es-ES" dirty="0">
                <a:solidFill>
                  <a:schemeClr val="accent1"/>
                </a:solidFill>
                <a:latin typeface="Raleway Medium" pitchFamily="2" charset="0"/>
              </a:rPr>
              <a:t> con distintas escalas.</a:t>
            </a:r>
          </a:p>
        </p:txBody>
      </p:sp>
      <p:sp>
        <p:nvSpPr>
          <p:cNvPr id="4" name="TextBox 3">
            <a:extLst>
              <a:ext uri="{FF2B5EF4-FFF2-40B4-BE49-F238E27FC236}">
                <a16:creationId xmlns:a16="http://schemas.microsoft.com/office/drawing/2014/main" id="{F5E370D4-864D-4B67-A041-DE0518D53730}"/>
              </a:ext>
            </a:extLst>
          </p:cNvPr>
          <p:cNvSpPr txBox="1"/>
          <p:nvPr/>
        </p:nvSpPr>
        <p:spPr>
          <a:xfrm>
            <a:off x="715050" y="583327"/>
            <a:ext cx="4582550" cy="861774"/>
          </a:xfrm>
          <a:prstGeom prst="rect">
            <a:avLst/>
          </a:prstGeom>
          <a:noFill/>
        </p:spPr>
        <p:txBody>
          <a:bodyPr wrap="square">
            <a:spAutoFit/>
          </a:bodyPr>
          <a:lstStyle/>
          <a:p>
            <a:pPr algn="l"/>
            <a:r>
              <a:rPr lang="en" dirty="0">
                <a:solidFill>
                  <a:schemeClr val="accent1"/>
                </a:solidFill>
                <a:latin typeface="Montserrat ExtraBold" panose="00000900000000000000" pitchFamily="2" charset="0"/>
              </a:rPr>
              <a:t>4. DEEP LEARNING MLC</a:t>
            </a:r>
            <a:endParaRPr lang="es-ES" sz="1400" dirty="0">
              <a:solidFill>
                <a:schemeClr val="accent1"/>
              </a:solidFill>
              <a:latin typeface="Montserrat ExtraBold" panose="00000900000000000000" pitchFamily="2" charset="0"/>
            </a:endParaRPr>
          </a:p>
          <a:p>
            <a:pPr algn="l"/>
            <a:r>
              <a:rPr lang="es-CL" sz="1800" dirty="0">
                <a:solidFill>
                  <a:schemeClr val="accent3"/>
                </a:solidFill>
                <a:latin typeface="Montserrat ExtraBold" panose="00000900000000000000" pitchFamily="2" charset="0"/>
              </a:rPr>
              <a:t>DEEP EMBEDDING METHODS</a:t>
            </a:r>
          </a:p>
          <a:p>
            <a:pPr algn="l"/>
            <a:r>
              <a:rPr lang="es-CL" sz="1800" dirty="0">
                <a:solidFill>
                  <a:schemeClr val="accent6"/>
                </a:solidFill>
                <a:latin typeface="Montserrat ExtraBold" panose="00000900000000000000" pitchFamily="2" charset="0"/>
              </a:rPr>
              <a:t>C2AE</a:t>
            </a:r>
            <a:r>
              <a:rPr lang="es-CL" sz="1800" baseline="30000" dirty="0">
                <a:solidFill>
                  <a:schemeClr val="accent6"/>
                </a:solidFill>
                <a:latin typeface="Montserrat ExtraBold" panose="00000900000000000000" pitchFamily="2" charset="0"/>
              </a:rPr>
              <a:t>1</a:t>
            </a:r>
            <a:endParaRPr lang="es-CL" sz="1400" baseline="30000" dirty="0">
              <a:solidFill>
                <a:schemeClr val="accent6"/>
              </a:solidFill>
              <a:latin typeface="Montserrat ExtraBold" panose="00000900000000000000" pitchFamily="2" charset="0"/>
            </a:endParaRPr>
          </a:p>
        </p:txBody>
      </p:sp>
      <p:pic>
        <p:nvPicPr>
          <p:cNvPr id="6146" name="Picture 2">
            <a:extLst>
              <a:ext uri="{FF2B5EF4-FFF2-40B4-BE49-F238E27FC236}">
                <a16:creationId xmlns:a16="http://schemas.microsoft.com/office/drawing/2014/main" id="{D0FB0241-7CCF-CCFB-5E01-68A39DB316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7600" y="1254601"/>
            <a:ext cx="3592644" cy="311507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3074928-8ADC-1DB5-C58C-6E781E4266CA}"/>
              </a:ext>
            </a:extLst>
          </p:cNvPr>
          <p:cNvSpPr txBox="1"/>
          <p:nvPr/>
        </p:nvSpPr>
        <p:spPr>
          <a:xfrm>
            <a:off x="0" y="4829024"/>
            <a:ext cx="9144000" cy="338554"/>
          </a:xfrm>
          <a:prstGeom prst="rect">
            <a:avLst/>
          </a:prstGeom>
          <a:noFill/>
        </p:spPr>
        <p:txBody>
          <a:bodyPr wrap="square">
            <a:spAutoFit/>
          </a:bodyPr>
          <a:lstStyle/>
          <a:p>
            <a:r>
              <a:rPr lang="en-US" sz="800" dirty="0">
                <a:solidFill>
                  <a:schemeClr val="bg1">
                    <a:lumMod val="50000"/>
                  </a:schemeClr>
                </a:solidFill>
                <a:latin typeface="Raleway Medium" pitchFamily="2" charset="0"/>
              </a:rPr>
              <a:t>1: C. Yeh, W. Wu, W. Ko, and Y. F. Wang, “Learning deep latent space for multi-label classification,” in AAAI, 2017, pp. 2838–2844.</a:t>
            </a:r>
          </a:p>
          <a:p>
            <a:r>
              <a:rPr lang="en-US" sz="800" dirty="0">
                <a:solidFill>
                  <a:schemeClr val="bg1">
                    <a:lumMod val="50000"/>
                  </a:schemeClr>
                </a:solidFill>
                <a:latin typeface="Raleway Medium" pitchFamily="2" charset="0"/>
              </a:rPr>
              <a:t>2: G. Andrew, R. Arora, J. </a:t>
            </a:r>
            <a:r>
              <a:rPr lang="en-US" sz="800" dirty="0" err="1">
                <a:solidFill>
                  <a:schemeClr val="bg1">
                    <a:lumMod val="50000"/>
                  </a:schemeClr>
                </a:solidFill>
                <a:latin typeface="Raleway Medium" pitchFamily="2" charset="0"/>
              </a:rPr>
              <a:t>Bilmes</a:t>
            </a:r>
            <a:r>
              <a:rPr lang="en-US" sz="800" dirty="0">
                <a:solidFill>
                  <a:schemeClr val="bg1">
                    <a:lumMod val="50000"/>
                  </a:schemeClr>
                </a:solidFill>
                <a:latin typeface="Raleway Medium" pitchFamily="2" charset="0"/>
              </a:rPr>
              <a:t> and K. Livescu. “Deep Canonical Correlation Analysis”, </a:t>
            </a:r>
            <a:r>
              <a:rPr lang="en-US" sz="800" b="0" i="1" dirty="0">
                <a:solidFill>
                  <a:schemeClr val="bg1">
                    <a:lumMod val="50000"/>
                  </a:schemeClr>
                </a:solidFill>
                <a:effectLst/>
                <a:latin typeface="Raleway Medium" pitchFamily="2" charset="0"/>
              </a:rPr>
              <a:t>Proceedings of the 30th International Conference on Machine Learning</a:t>
            </a:r>
            <a:r>
              <a:rPr lang="en-US" sz="800" b="0" i="0" dirty="0">
                <a:solidFill>
                  <a:schemeClr val="bg1">
                    <a:lumMod val="50000"/>
                  </a:schemeClr>
                </a:solidFill>
                <a:effectLst/>
                <a:latin typeface="Raleway Medium" pitchFamily="2" charset="0"/>
              </a:rPr>
              <a:t>, PMLR 28(3):1247-1255, 2013.</a:t>
            </a:r>
            <a:endParaRPr lang="es-CL" sz="800" dirty="0">
              <a:solidFill>
                <a:schemeClr val="bg1">
                  <a:lumMod val="50000"/>
                </a:schemeClr>
              </a:solidFill>
              <a:latin typeface="Raleway Medium" pitchFamily="2" charset="0"/>
            </a:endParaRPr>
          </a:p>
        </p:txBody>
      </p:sp>
      <p:sp>
        <p:nvSpPr>
          <p:cNvPr id="8" name="TextBox 7">
            <a:extLst>
              <a:ext uri="{FF2B5EF4-FFF2-40B4-BE49-F238E27FC236}">
                <a16:creationId xmlns:a16="http://schemas.microsoft.com/office/drawing/2014/main" id="{EA006CD1-39A8-3706-BF09-2C47D5877232}"/>
              </a:ext>
            </a:extLst>
          </p:cNvPr>
          <p:cNvSpPr txBox="1"/>
          <p:nvPr/>
        </p:nvSpPr>
        <p:spPr>
          <a:xfrm>
            <a:off x="8724820" y="4632599"/>
            <a:ext cx="311304" cy="246221"/>
          </a:xfrm>
          <a:prstGeom prst="rect">
            <a:avLst/>
          </a:prstGeom>
          <a:noFill/>
        </p:spPr>
        <p:txBody>
          <a:bodyPr wrap="none" rtlCol="0">
            <a:spAutoFit/>
          </a:bodyPr>
          <a:lstStyle/>
          <a:p>
            <a:r>
              <a:rPr lang="en-US" sz="1000" dirty="0">
                <a:latin typeface="Raleway Medium" pitchFamily="2" charset="0"/>
              </a:rPr>
              <a:t>31</a:t>
            </a:r>
            <a:endParaRPr lang="es-CL" sz="1000" dirty="0">
              <a:latin typeface="Raleway Medium" pitchFamily="2" charset="0"/>
            </a:endParaRPr>
          </a:p>
        </p:txBody>
      </p:sp>
    </p:spTree>
    <p:extLst>
      <p:ext uri="{BB962C8B-B14F-4D97-AF65-F5344CB8AC3E}">
        <p14:creationId xmlns:p14="http://schemas.microsoft.com/office/powerpoint/2010/main" val="4293143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fade">
                                      <p:cBhvr>
                                        <p:cTn id="22" dur="500"/>
                                        <p:tgtEl>
                                          <p:spTgt spid="2">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animEffect transition="in" filter="fade">
                                      <p:cBhvr>
                                        <p:cTn id="25"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2" name="TextBox 1">
            <a:extLst>
              <a:ext uri="{FF2B5EF4-FFF2-40B4-BE49-F238E27FC236}">
                <a16:creationId xmlns:a16="http://schemas.microsoft.com/office/drawing/2014/main" id="{F95D2C20-0FD0-C05E-EDBF-82A020E714A0}"/>
              </a:ext>
            </a:extLst>
          </p:cNvPr>
          <p:cNvSpPr txBox="1"/>
          <p:nvPr/>
        </p:nvSpPr>
        <p:spPr>
          <a:xfrm>
            <a:off x="1149390" y="1448365"/>
            <a:ext cx="7171650" cy="2677656"/>
          </a:xfrm>
          <a:prstGeom prst="rect">
            <a:avLst/>
          </a:prstGeom>
          <a:noFill/>
        </p:spPr>
        <p:txBody>
          <a:bodyPr wrap="square">
            <a:spAutoFit/>
          </a:bodyPr>
          <a:lstStyle/>
          <a:p>
            <a:r>
              <a:rPr lang="es-ES" dirty="0">
                <a:solidFill>
                  <a:schemeClr val="accent1"/>
                </a:solidFill>
                <a:latin typeface="Raleway Medium" pitchFamily="2" charset="0"/>
              </a:rPr>
              <a:t>Arquitecturas profundas basadas en el uso de </a:t>
            </a:r>
            <a:r>
              <a:rPr lang="es-ES" b="1" dirty="0">
                <a:solidFill>
                  <a:schemeClr val="accent3"/>
                </a:solidFill>
                <a:latin typeface="Raleway Medium" pitchFamily="2" charset="0"/>
              </a:rPr>
              <a:t>redes convolucionales (CNN) </a:t>
            </a:r>
            <a:r>
              <a:rPr lang="es-ES" dirty="0">
                <a:solidFill>
                  <a:schemeClr val="accent1"/>
                </a:solidFill>
                <a:latin typeface="Raleway Medium" pitchFamily="2" charset="0"/>
              </a:rPr>
              <a:t>para la codificación de relaciones entre etiquetas.</a:t>
            </a:r>
          </a:p>
          <a:p>
            <a:endParaRPr lang="es-ES" dirty="0">
              <a:solidFill>
                <a:schemeClr val="accent1"/>
              </a:solidFill>
              <a:latin typeface="Raleway Medium" pitchFamily="2" charset="0"/>
            </a:endParaRPr>
          </a:p>
          <a:p>
            <a:r>
              <a:rPr lang="es-ES" dirty="0">
                <a:solidFill>
                  <a:schemeClr val="accent1"/>
                </a:solidFill>
                <a:latin typeface="Raleway Medium" pitchFamily="2" charset="0"/>
              </a:rPr>
              <a:t>Uso combinado con técnicas para la localización de objetos:</a:t>
            </a:r>
          </a:p>
          <a:p>
            <a:pPr marL="285750" lvl="1" indent="-285750">
              <a:buFont typeface="Arial" panose="020B0604020202020204" pitchFamily="34" charset="0"/>
              <a:buChar char="•"/>
            </a:pPr>
            <a:r>
              <a:rPr lang="es-ES" dirty="0" err="1">
                <a:solidFill>
                  <a:schemeClr val="accent1"/>
                </a:solidFill>
                <a:latin typeface="Raleway Medium" pitchFamily="2" charset="0"/>
              </a:rPr>
              <a:t>Recurrent</a:t>
            </a:r>
            <a:r>
              <a:rPr lang="es-ES" dirty="0">
                <a:solidFill>
                  <a:schemeClr val="accent1"/>
                </a:solidFill>
                <a:latin typeface="Raleway Medium" pitchFamily="2" charset="0"/>
              </a:rPr>
              <a:t> Neural Networks (RNN),</a:t>
            </a:r>
          </a:p>
          <a:p>
            <a:pPr marL="285750" lvl="1" indent="-285750">
              <a:buFont typeface="Arial" panose="020B0604020202020204" pitchFamily="34" charset="0"/>
              <a:buChar char="•"/>
            </a:pPr>
            <a:r>
              <a:rPr lang="es-ES" dirty="0">
                <a:solidFill>
                  <a:schemeClr val="accent1"/>
                </a:solidFill>
                <a:latin typeface="Raleway Medium" pitchFamily="2" charset="0"/>
              </a:rPr>
              <a:t>Long Short </a:t>
            </a:r>
            <a:r>
              <a:rPr lang="es-ES" dirty="0" err="1">
                <a:solidFill>
                  <a:schemeClr val="accent1"/>
                </a:solidFill>
                <a:latin typeface="Raleway Medium" pitchFamily="2" charset="0"/>
              </a:rPr>
              <a:t>Term</a:t>
            </a:r>
            <a:r>
              <a:rPr lang="es-ES" dirty="0">
                <a:solidFill>
                  <a:schemeClr val="accent1"/>
                </a:solidFill>
                <a:latin typeface="Raleway Medium" pitchFamily="2" charset="0"/>
              </a:rPr>
              <a:t> </a:t>
            </a:r>
            <a:r>
              <a:rPr lang="es-ES" dirty="0" err="1">
                <a:solidFill>
                  <a:schemeClr val="accent1"/>
                </a:solidFill>
                <a:latin typeface="Raleway Medium" pitchFamily="2" charset="0"/>
              </a:rPr>
              <a:t>Memory</a:t>
            </a:r>
            <a:r>
              <a:rPr lang="es-ES" dirty="0">
                <a:solidFill>
                  <a:schemeClr val="accent1"/>
                </a:solidFill>
                <a:latin typeface="Raleway Medium" pitchFamily="2" charset="0"/>
              </a:rPr>
              <a:t> (LSTM),</a:t>
            </a:r>
          </a:p>
          <a:p>
            <a:pPr marL="285750" lvl="1" indent="-285750">
              <a:buFont typeface="Arial" panose="020B0604020202020204" pitchFamily="34" charset="0"/>
              <a:buChar char="•"/>
            </a:pPr>
            <a:r>
              <a:rPr lang="es-ES" dirty="0" err="1">
                <a:solidFill>
                  <a:schemeClr val="accent1"/>
                </a:solidFill>
                <a:latin typeface="Raleway Medium" pitchFamily="2" charset="0"/>
              </a:rPr>
              <a:t>Graph</a:t>
            </a:r>
            <a:r>
              <a:rPr lang="es-ES" dirty="0">
                <a:solidFill>
                  <a:schemeClr val="accent1"/>
                </a:solidFill>
                <a:latin typeface="Raleway Medium" pitchFamily="2" charset="0"/>
              </a:rPr>
              <a:t> </a:t>
            </a:r>
            <a:r>
              <a:rPr lang="es-ES" dirty="0" err="1">
                <a:solidFill>
                  <a:schemeClr val="accent1"/>
                </a:solidFill>
                <a:latin typeface="Raleway Medium" pitchFamily="2" charset="0"/>
              </a:rPr>
              <a:t>Convolutional</a:t>
            </a:r>
            <a:r>
              <a:rPr lang="es-ES" dirty="0">
                <a:solidFill>
                  <a:schemeClr val="accent1"/>
                </a:solidFill>
                <a:latin typeface="Raleway Medium" pitchFamily="2" charset="0"/>
              </a:rPr>
              <a:t> Network (GCN).</a:t>
            </a:r>
          </a:p>
          <a:p>
            <a:pPr lvl="1"/>
            <a:endParaRPr lang="es-ES" dirty="0">
              <a:solidFill>
                <a:schemeClr val="accent1"/>
              </a:solidFill>
              <a:latin typeface="Raleway Medium" pitchFamily="2" charset="0"/>
            </a:endParaRPr>
          </a:p>
          <a:p>
            <a:pPr lvl="1"/>
            <a:r>
              <a:rPr lang="es-ES" b="1" dirty="0">
                <a:solidFill>
                  <a:schemeClr val="accent3"/>
                </a:solidFill>
                <a:latin typeface="Raleway Medium" pitchFamily="2" charset="0"/>
              </a:rPr>
              <a:t>Ventajas: </a:t>
            </a:r>
            <a:r>
              <a:rPr lang="es-ES" dirty="0">
                <a:solidFill>
                  <a:schemeClr val="accent1"/>
                </a:solidFill>
                <a:latin typeface="Raleway Medium" pitchFamily="2" charset="0"/>
              </a:rPr>
              <a:t>fuerte capacidad de aprendizaje.</a:t>
            </a:r>
          </a:p>
          <a:p>
            <a:pPr lvl="1"/>
            <a:endParaRPr lang="es-ES" b="1" dirty="0">
              <a:solidFill>
                <a:schemeClr val="accent3"/>
              </a:solidFill>
              <a:latin typeface="Raleway Medium" pitchFamily="2" charset="0"/>
            </a:endParaRPr>
          </a:p>
          <a:p>
            <a:r>
              <a:rPr lang="es-ES" b="1" dirty="0">
                <a:solidFill>
                  <a:schemeClr val="accent3"/>
                </a:solidFill>
                <a:latin typeface="Raleway Medium" pitchFamily="2" charset="0"/>
              </a:rPr>
              <a:t>Desventajas: </a:t>
            </a:r>
            <a:r>
              <a:rPr lang="es-ES" dirty="0">
                <a:solidFill>
                  <a:schemeClr val="accent1"/>
                </a:solidFill>
                <a:latin typeface="Raleway Medium" pitchFamily="2" charset="0"/>
              </a:rPr>
              <a:t>millones de parámetros</a:t>
            </a:r>
            <a:r>
              <a:rPr lang="es-ES" b="1" dirty="0">
                <a:solidFill>
                  <a:schemeClr val="accent3"/>
                </a:solidFill>
                <a:latin typeface="Raleway Medium" pitchFamily="2" charset="0"/>
              </a:rPr>
              <a:t> </a:t>
            </a:r>
            <a:r>
              <a:rPr lang="es-ES" dirty="0">
                <a:solidFill>
                  <a:schemeClr val="accent1"/>
                </a:solidFill>
                <a:latin typeface="Raleway Medium" pitchFamily="2" charset="0"/>
              </a:rPr>
              <a:t>y alta complejidad en términos de entrenamiento y predicción.</a:t>
            </a:r>
          </a:p>
        </p:txBody>
      </p:sp>
      <p:sp>
        <p:nvSpPr>
          <p:cNvPr id="4" name="TextBox 3">
            <a:extLst>
              <a:ext uri="{FF2B5EF4-FFF2-40B4-BE49-F238E27FC236}">
                <a16:creationId xmlns:a16="http://schemas.microsoft.com/office/drawing/2014/main" id="{F5E370D4-864D-4B67-A041-DE0518D53730}"/>
              </a:ext>
            </a:extLst>
          </p:cNvPr>
          <p:cNvSpPr txBox="1"/>
          <p:nvPr/>
        </p:nvSpPr>
        <p:spPr>
          <a:xfrm>
            <a:off x="1017450" y="583327"/>
            <a:ext cx="5203350" cy="584775"/>
          </a:xfrm>
          <a:prstGeom prst="rect">
            <a:avLst/>
          </a:prstGeom>
          <a:noFill/>
        </p:spPr>
        <p:txBody>
          <a:bodyPr wrap="square">
            <a:spAutoFit/>
          </a:bodyPr>
          <a:lstStyle/>
          <a:p>
            <a:pPr algn="l"/>
            <a:r>
              <a:rPr lang="en" dirty="0">
                <a:solidFill>
                  <a:schemeClr val="accent1"/>
                </a:solidFill>
                <a:latin typeface="Montserrat ExtraBold" panose="00000900000000000000" pitchFamily="2" charset="0"/>
              </a:rPr>
              <a:t>4. DEEP LEARNING MLC</a:t>
            </a:r>
            <a:endParaRPr lang="es-ES" sz="1400" dirty="0">
              <a:solidFill>
                <a:schemeClr val="accent1"/>
              </a:solidFill>
              <a:latin typeface="Montserrat ExtraBold" panose="00000900000000000000" pitchFamily="2" charset="0"/>
            </a:endParaRPr>
          </a:p>
          <a:p>
            <a:pPr algn="l"/>
            <a:r>
              <a:rPr lang="es-CL" sz="1800" dirty="0">
                <a:solidFill>
                  <a:schemeClr val="accent3"/>
                </a:solidFill>
                <a:latin typeface="Montserrat ExtraBold" panose="00000900000000000000" pitchFamily="2" charset="0"/>
              </a:rPr>
              <a:t>ADVANCED DEEP LEARNING FOR MLC</a:t>
            </a:r>
            <a:endParaRPr lang="es-CL" sz="1400" dirty="0">
              <a:latin typeface="Montserrat ExtraBold" panose="00000900000000000000" pitchFamily="2" charset="0"/>
            </a:endParaRPr>
          </a:p>
        </p:txBody>
      </p:sp>
      <p:sp>
        <p:nvSpPr>
          <p:cNvPr id="5" name="TextBox 4">
            <a:extLst>
              <a:ext uri="{FF2B5EF4-FFF2-40B4-BE49-F238E27FC236}">
                <a16:creationId xmlns:a16="http://schemas.microsoft.com/office/drawing/2014/main" id="{3939E4E2-59DB-F71D-49DB-7892E4B02F23}"/>
              </a:ext>
            </a:extLst>
          </p:cNvPr>
          <p:cNvSpPr txBox="1"/>
          <p:nvPr/>
        </p:nvSpPr>
        <p:spPr>
          <a:xfrm>
            <a:off x="8717200" y="4784999"/>
            <a:ext cx="322524" cy="246221"/>
          </a:xfrm>
          <a:prstGeom prst="rect">
            <a:avLst/>
          </a:prstGeom>
          <a:noFill/>
        </p:spPr>
        <p:txBody>
          <a:bodyPr wrap="none" rtlCol="0">
            <a:spAutoFit/>
          </a:bodyPr>
          <a:lstStyle/>
          <a:p>
            <a:r>
              <a:rPr lang="en-US" sz="1000" dirty="0">
                <a:latin typeface="Raleway Medium" pitchFamily="2" charset="0"/>
              </a:rPr>
              <a:t>32</a:t>
            </a:r>
            <a:endParaRPr lang="es-CL" sz="1000" dirty="0">
              <a:latin typeface="Raleway Medium" pitchFamily="2" charset="0"/>
            </a:endParaRPr>
          </a:p>
        </p:txBody>
      </p:sp>
    </p:spTree>
    <p:extLst>
      <p:ext uri="{BB962C8B-B14F-4D97-AF65-F5344CB8AC3E}">
        <p14:creationId xmlns:p14="http://schemas.microsoft.com/office/powerpoint/2010/main" val="76426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fade">
                                      <p:cBhvr>
                                        <p:cTn id="21" dur="500"/>
                                        <p:tgtEl>
                                          <p:spTgt spid="2">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
                                            <p:txEl>
                                              <p:pRg st="7" end="7"/>
                                            </p:txEl>
                                          </p:spTgt>
                                        </p:tgtEl>
                                        <p:attrNameLst>
                                          <p:attrName>style.visibility</p:attrName>
                                        </p:attrNameLst>
                                      </p:cBhvr>
                                      <p:to>
                                        <p:strVal val="visible"/>
                                      </p:to>
                                    </p:set>
                                    <p:animEffect transition="in" filter="fade">
                                      <p:cBhvr>
                                        <p:cTn id="26" dur="500"/>
                                        <p:tgtEl>
                                          <p:spTgt spid="2">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animEffect transition="in" filter="fade">
                                      <p:cBhvr>
                                        <p:cTn id="31"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353"/>
        <p:cNvGrpSpPr/>
        <p:nvPr/>
      </p:nvGrpSpPr>
      <p:grpSpPr>
        <a:xfrm>
          <a:off x="0" y="0"/>
          <a:ext cx="0" cy="0"/>
          <a:chOff x="0" y="0"/>
          <a:chExt cx="0" cy="0"/>
        </a:xfrm>
      </p:grpSpPr>
      <p:sp>
        <p:nvSpPr>
          <p:cNvPr id="2" name="TextBox 1">
            <a:extLst>
              <a:ext uri="{FF2B5EF4-FFF2-40B4-BE49-F238E27FC236}">
                <a16:creationId xmlns:a16="http://schemas.microsoft.com/office/drawing/2014/main" id="{F95D2C20-0FD0-C05E-EDBF-82A020E714A0}"/>
              </a:ext>
            </a:extLst>
          </p:cNvPr>
          <p:cNvSpPr txBox="1"/>
          <p:nvPr/>
        </p:nvSpPr>
        <p:spPr>
          <a:xfrm>
            <a:off x="1074363" y="1701207"/>
            <a:ext cx="3209250" cy="2246769"/>
          </a:xfrm>
          <a:prstGeom prst="rect">
            <a:avLst/>
          </a:prstGeom>
          <a:noFill/>
        </p:spPr>
        <p:txBody>
          <a:bodyPr wrap="square">
            <a:spAutoFit/>
          </a:bodyPr>
          <a:lstStyle/>
          <a:p>
            <a:r>
              <a:rPr lang="es-ES" dirty="0">
                <a:solidFill>
                  <a:schemeClr val="accent1"/>
                </a:solidFill>
                <a:latin typeface="Raleway Medium" pitchFamily="2" charset="0"/>
              </a:rPr>
              <a:t>Busca aprender un </a:t>
            </a:r>
            <a:r>
              <a:rPr lang="es-ES" b="1" dirty="0" err="1">
                <a:solidFill>
                  <a:schemeClr val="accent3"/>
                </a:solidFill>
                <a:latin typeface="Raleway Medium" pitchFamily="2" charset="0"/>
              </a:rPr>
              <a:t>embedding</a:t>
            </a:r>
            <a:r>
              <a:rPr lang="es-ES" b="1" dirty="0">
                <a:solidFill>
                  <a:schemeClr val="accent3"/>
                </a:solidFill>
                <a:latin typeface="Raleway Medium" pitchFamily="2" charset="0"/>
              </a:rPr>
              <a:t> conjunto </a:t>
            </a:r>
            <a:r>
              <a:rPr lang="es-ES" dirty="0">
                <a:solidFill>
                  <a:schemeClr val="accent1"/>
                </a:solidFill>
                <a:latin typeface="Raleway Medium" pitchFamily="2" charset="0"/>
              </a:rPr>
              <a:t>imagen-etiquetas.</a:t>
            </a:r>
          </a:p>
          <a:p>
            <a:endParaRPr lang="es-ES" dirty="0">
              <a:solidFill>
                <a:schemeClr val="accent1"/>
              </a:solidFill>
              <a:latin typeface="Raleway Medium" pitchFamily="2" charset="0"/>
            </a:endParaRPr>
          </a:p>
          <a:p>
            <a:r>
              <a:rPr lang="es-ES" b="1" dirty="0" err="1">
                <a:solidFill>
                  <a:schemeClr val="accent3"/>
                </a:solidFill>
                <a:latin typeface="Raleway Medium" pitchFamily="2" charset="0"/>
              </a:rPr>
              <a:t>Label</a:t>
            </a:r>
            <a:r>
              <a:rPr lang="es-ES" b="1" dirty="0">
                <a:solidFill>
                  <a:schemeClr val="accent3"/>
                </a:solidFill>
                <a:latin typeface="Raleway Medium" pitchFamily="2" charset="0"/>
              </a:rPr>
              <a:t> </a:t>
            </a:r>
            <a:r>
              <a:rPr lang="es-ES" b="1" dirty="0" err="1">
                <a:solidFill>
                  <a:schemeClr val="accent3"/>
                </a:solidFill>
                <a:latin typeface="Raleway Medium" pitchFamily="2" charset="0"/>
              </a:rPr>
              <a:t>embedding</a:t>
            </a:r>
            <a:r>
              <a:rPr lang="es-ES" b="1" dirty="0">
                <a:solidFill>
                  <a:schemeClr val="accent3"/>
                </a:solidFill>
                <a:latin typeface="Raleway Medium" pitchFamily="2" charset="0"/>
              </a:rPr>
              <a:t>: </a:t>
            </a:r>
            <a:r>
              <a:rPr lang="es-ES" dirty="0">
                <a:solidFill>
                  <a:schemeClr val="accent1"/>
                </a:solidFill>
                <a:latin typeface="Raleway Medium" pitchFamily="2" charset="0"/>
              </a:rPr>
              <a:t>etiquetas similares son cercanas las unas a las otras</a:t>
            </a:r>
          </a:p>
          <a:p>
            <a:endParaRPr lang="es-ES" dirty="0">
              <a:solidFill>
                <a:schemeClr val="accent1"/>
              </a:solidFill>
              <a:latin typeface="Raleway Medium" pitchFamily="2" charset="0"/>
            </a:endParaRPr>
          </a:p>
          <a:p>
            <a:r>
              <a:rPr lang="es-ES" b="1" dirty="0" err="1">
                <a:solidFill>
                  <a:schemeClr val="accent3"/>
                </a:solidFill>
                <a:latin typeface="Raleway Medium" pitchFamily="2" charset="0"/>
              </a:rPr>
              <a:t>Image</a:t>
            </a:r>
            <a:r>
              <a:rPr lang="es-ES" b="1" dirty="0">
                <a:solidFill>
                  <a:schemeClr val="accent3"/>
                </a:solidFill>
                <a:latin typeface="Raleway Medium" pitchFamily="2" charset="0"/>
              </a:rPr>
              <a:t> </a:t>
            </a:r>
            <a:r>
              <a:rPr lang="es-ES" b="1" dirty="0" err="1">
                <a:solidFill>
                  <a:schemeClr val="accent3"/>
                </a:solidFill>
                <a:latin typeface="Raleway Medium" pitchFamily="2" charset="0"/>
              </a:rPr>
              <a:t>embedding</a:t>
            </a:r>
            <a:r>
              <a:rPr lang="es-ES" b="1" dirty="0">
                <a:solidFill>
                  <a:schemeClr val="accent3"/>
                </a:solidFill>
                <a:latin typeface="Raleway Medium" pitchFamily="2" charset="0"/>
              </a:rPr>
              <a:t>: </a:t>
            </a:r>
            <a:r>
              <a:rPr lang="es-ES" dirty="0">
                <a:solidFill>
                  <a:schemeClr val="accent1"/>
                </a:solidFill>
                <a:latin typeface="Raleway Medium" pitchFamily="2" charset="0"/>
              </a:rPr>
              <a:t>representación de la imagen cercana a la de sus etiquetas.</a:t>
            </a:r>
          </a:p>
        </p:txBody>
      </p:sp>
      <p:sp>
        <p:nvSpPr>
          <p:cNvPr id="4" name="TextBox 3">
            <a:extLst>
              <a:ext uri="{FF2B5EF4-FFF2-40B4-BE49-F238E27FC236}">
                <a16:creationId xmlns:a16="http://schemas.microsoft.com/office/drawing/2014/main" id="{F5E370D4-864D-4B67-A041-DE0518D53730}"/>
              </a:ext>
            </a:extLst>
          </p:cNvPr>
          <p:cNvSpPr txBox="1"/>
          <p:nvPr/>
        </p:nvSpPr>
        <p:spPr>
          <a:xfrm>
            <a:off x="1017450" y="583327"/>
            <a:ext cx="5203350" cy="861774"/>
          </a:xfrm>
          <a:prstGeom prst="rect">
            <a:avLst/>
          </a:prstGeom>
          <a:noFill/>
        </p:spPr>
        <p:txBody>
          <a:bodyPr wrap="square">
            <a:spAutoFit/>
          </a:bodyPr>
          <a:lstStyle/>
          <a:p>
            <a:pPr algn="l"/>
            <a:r>
              <a:rPr lang="en" dirty="0">
                <a:solidFill>
                  <a:schemeClr val="accent1"/>
                </a:solidFill>
                <a:latin typeface="Montserrat ExtraBold" panose="00000900000000000000" pitchFamily="2" charset="0"/>
              </a:rPr>
              <a:t>4. DEEP LEARNING MLC</a:t>
            </a:r>
            <a:endParaRPr lang="es-ES" sz="1400" dirty="0">
              <a:solidFill>
                <a:schemeClr val="accent1"/>
              </a:solidFill>
              <a:latin typeface="Montserrat ExtraBold" panose="00000900000000000000" pitchFamily="2" charset="0"/>
            </a:endParaRPr>
          </a:p>
          <a:p>
            <a:pPr algn="l"/>
            <a:r>
              <a:rPr lang="es-CL" sz="1800" dirty="0">
                <a:solidFill>
                  <a:schemeClr val="accent3"/>
                </a:solidFill>
                <a:latin typeface="Montserrat ExtraBold" panose="00000900000000000000" pitchFamily="2" charset="0"/>
              </a:rPr>
              <a:t>ADVANCED DEEP LEARNING FOR MLC</a:t>
            </a:r>
          </a:p>
          <a:p>
            <a:pPr algn="l"/>
            <a:r>
              <a:rPr lang="es-CL" sz="1800" dirty="0">
                <a:solidFill>
                  <a:schemeClr val="accent6"/>
                </a:solidFill>
                <a:latin typeface="Montserrat ExtraBold" panose="00000900000000000000" pitchFamily="2" charset="0"/>
              </a:rPr>
              <a:t>CNN-RNN</a:t>
            </a:r>
            <a:endParaRPr lang="es-CL" sz="1400" dirty="0">
              <a:solidFill>
                <a:schemeClr val="accent6"/>
              </a:solidFill>
              <a:latin typeface="Montserrat ExtraBold" panose="00000900000000000000" pitchFamily="2" charset="0"/>
            </a:endParaRPr>
          </a:p>
        </p:txBody>
      </p:sp>
      <p:pic>
        <p:nvPicPr>
          <p:cNvPr id="5" name="Picture 4">
            <a:extLst>
              <a:ext uri="{FF2B5EF4-FFF2-40B4-BE49-F238E27FC236}">
                <a16:creationId xmlns:a16="http://schemas.microsoft.com/office/drawing/2014/main" id="{2453CA38-0E78-F442-CCD5-FDF52FDF86B2}"/>
              </a:ext>
            </a:extLst>
          </p:cNvPr>
          <p:cNvPicPr>
            <a:picLocks noChangeAspect="1"/>
          </p:cNvPicPr>
          <p:nvPr/>
        </p:nvPicPr>
        <p:blipFill>
          <a:blip r:embed="rId3"/>
          <a:stretch>
            <a:fillRect/>
          </a:stretch>
        </p:blipFill>
        <p:spPr>
          <a:xfrm>
            <a:off x="4410223" y="1296076"/>
            <a:ext cx="3898316" cy="2961674"/>
          </a:xfrm>
          <a:prstGeom prst="rect">
            <a:avLst/>
          </a:prstGeom>
        </p:spPr>
      </p:pic>
      <p:sp>
        <p:nvSpPr>
          <p:cNvPr id="7" name="TextBox 6">
            <a:extLst>
              <a:ext uri="{FF2B5EF4-FFF2-40B4-BE49-F238E27FC236}">
                <a16:creationId xmlns:a16="http://schemas.microsoft.com/office/drawing/2014/main" id="{FFA5CE28-FBA8-1707-09F2-C95AF86B4955}"/>
              </a:ext>
            </a:extLst>
          </p:cNvPr>
          <p:cNvSpPr txBox="1"/>
          <p:nvPr/>
        </p:nvSpPr>
        <p:spPr>
          <a:xfrm>
            <a:off x="0" y="4908609"/>
            <a:ext cx="7410450" cy="215444"/>
          </a:xfrm>
          <a:prstGeom prst="rect">
            <a:avLst/>
          </a:prstGeom>
          <a:noFill/>
        </p:spPr>
        <p:txBody>
          <a:bodyPr wrap="square">
            <a:spAutoFit/>
          </a:bodyPr>
          <a:lstStyle/>
          <a:p>
            <a:r>
              <a:rPr lang="es-CL" sz="800" i="1" dirty="0">
                <a:solidFill>
                  <a:schemeClr val="bg1">
                    <a:lumMod val="50000"/>
                  </a:schemeClr>
                </a:solidFill>
                <a:latin typeface="Raleway Medium" pitchFamily="2" charset="0"/>
              </a:rPr>
              <a:t>J. Wang, Y. Yang, J. Mao, Z. Huang, C. Huang, and W. </a:t>
            </a:r>
            <a:r>
              <a:rPr lang="es-CL" sz="800" i="1" dirty="0" err="1">
                <a:solidFill>
                  <a:schemeClr val="bg1">
                    <a:lumMod val="50000"/>
                  </a:schemeClr>
                </a:solidFill>
                <a:latin typeface="Raleway Medium" pitchFamily="2" charset="0"/>
              </a:rPr>
              <a:t>Xu</a:t>
            </a:r>
            <a:r>
              <a:rPr lang="es-CL" sz="800" i="1" dirty="0">
                <a:solidFill>
                  <a:schemeClr val="bg1">
                    <a:lumMod val="50000"/>
                  </a:schemeClr>
                </a:solidFill>
                <a:latin typeface="Raleway Medium" pitchFamily="2" charset="0"/>
              </a:rPr>
              <a:t>, “CNNRNN: A </a:t>
            </a:r>
            <a:r>
              <a:rPr lang="es-CL" sz="800" i="1" dirty="0" err="1">
                <a:solidFill>
                  <a:schemeClr val="bg1">
                    <a:lumMod val="50000"/>
                  </a:schemeClr>
                </a:solidFill>
                <a:latin typeface="Raleway Medium" pitchFamily="2" charset="0"/>
              </a:rPr>
              <a:t>unified</a:t>
            </a:r>
            <a:r>
              <a:rPr lang="es-CL" sz="800" i="1" dirty="0">
                <a:solidFill>
                  <a:schemeClr val="bg1">
                    <a:lumMod val="50000"/>
                  </a:schemeClr>
                </a:solidFill>
                <a:latin typeface="Raleway Medium" pitchFamily="2" charset="0"/>
              </a:rPr>
              <a:t> </a:t>
            </a:r>
            <a:r>
              <a:rPr lang="es-CL" sz="800" i="1" dirty="0" err="1">
                <a:solidFill>
                  <a:schemeClr val="bg1">
                    <a:lumMod val="50000"/>
                  </a:schemeClr>
                </a:solidFill>
                <a:latin typeface="Raleway Medium" pitchFamily="2" charset="0"/>
              </a:rPr>
              <a:t>framework</a:t>
            </a:r>
            <a:r>
              <a:rPr lang="es-CL" sz="800" i="1" dirty="0">
                <a:solidFill>
                  <a:schemeClr val="bg1">
                    <a:lumMod val="50000"/>
                  </a:schemeClr>
                </a:solidFill>
                <a:latin typeface="Raleway Medium" pitchFamily="2" charset="0"/>
              </a:rPr>
              <a:t> </a:t>
            </a:r>
            <a:r>
              <a:rPr lang="es-CL" sz="800" i="1" dirty="0" err="1">
                <a:solidFill>
                  <a:schemeClr val="bg1">
                    <a:lumMod val="50000"/>
                  </a:schemeClr>
                </a:solidFill>
                <a:latin typeface="Raleway Medium" pitchFamily="2" charset="0"/>
              </a:rPr>
              <a:t>for</a:t>
            </a:r>
            <a:r>
              <a:rPr lang="es-CL" sz="800" i="1" dirty="0">
                <a:solidFill>
                  <a:schemeClr val="bg1">
                    <a:lumMod val="50000"/>
                  </a:schemeClr>
                </a:solidFill>
                <a:latin typeface="Raleway Medium" pitchFamily="2" charset="0"/>
              </a:rPr>
              <a:t> </a:t>
            </a:r>
            <a:r>
              <a:rPr lang="es-CL" sz="800" i="1" dirty="0" err="1">
                <a:solidFill>
                  <a:schemeClr val="bg1">
                    <a:lumMod val="50000"/>
                  </a:schemeClr>
                </a:solidFill>
                <a:latin typeface="Raleway Medium" pitchFamily="2" charset="0"/>
              </a:rPr>
              <a:t>multi-label</a:t>
            </a:r>
            <a:r>
              <a:rPr lang="es-CL" sz="800" i="1" dirty="0">
                <a:solidFill>
                  <a:schemeClr val="bg1">
                    <a:lumMod val="50000"/>
                  </a:schemeClr>
                </a:solidFill>
                <a:latin typeface="Raleway Medium" pitchFamily="2" charset="0"/>
              </a:rPr>
              <a:t> </a:t>
            </a:r>
            <a:r>
              <a:rPr lang="es-CL" sz="800" i="1" dirty="0" err="1">
                <a:solidFill>
                  <a:schemeClr val="bg1">
                    <a:lumMod val="50000"/>
                  </a:schemeClr>
                </a:solidFill>
                <a:latin typeface="Raleway Medium" pitchFamily="2" charset="0"/>
              </a:rPr>
              <a:t>image</a:t>
            </a:r>
            <a:r>
              <a:rPr lang="es-CL" sz="800" i="1" dirty="0">
                <a:solidFill>
                  <a:schemeClr val="bg1">
                    <a:lumMod val="50000"/>
                  </a:schemeClr>
                </a:solidFill>
                <a:latin typeface="Raleway Medium" pitchFamily="2" charset="0"/>
              </a:rPr>
              <a:t> </a:t>
            </a:r>
            <a:r>
              <a:rPr lang="es-CL" sz="800" i="1" dirty="0" err="1">
                <a:solidFill>
                  <a:schemeClr val="bg1">
                    <a:lumMod val="50000"/>
                  </a:schemeClr>
                </a:solidFill>
                <a:latin typeface="Raleway Medium" pitchFamily="2" charset="0"/>
              </a:rPr>
              <a:t>classification</a:t>
            </a:r>
            <a:r>
              <a:rPr lang="es-CL" sz="800" i="1" dirty="0">
                <a:solidFill>
                  <a:schemeClr val="bg1">
                    <a:lumMod val="50000"/>
                  </a:schemeClr>
                </a:solidFill>
                <a:latin typeface="Raleway Medium" pitchFamily="2" charset="0"/>
              </a:rPr>
              <a:t>,” in CVPR, 2016, pp. 2285–2294.</a:t>
            </a:r>
          </a:p>
        </p:txBody>
      </p:sp>
      <p:sp>
        <p:nvSpPr>
          <p:cNvPr id="8" name="TextBox 7">
            <a:extLst>
              <a:ext uri="{FF2B5EF4-FFF2-40B4-BE49-F238E27FC236}">
                <a16:creationId xmlns:a16="http://schemas.microsoft.com/office/drawing/2014/main" id="{566FE517-543D-FD1E-AB31-B62E0973223E}"/>
              </a:ext>
            </a:extLst>
          </p:cNvPr>
          <p:cNvSpPr txBox="1"/>
          <p:nvPr/>
        </p:nvSpPr>
        <p:spPr>
          <a:xfrm>
            <a:off x="8717200" y="4784999"/>
            <a:ext cx="322524" cy="246221"/>
          </a:xfrm>
          <a:prstGeom prst="rect">
            <a:avLst/>
          </a:prstGeom>
          <a:noFill/>
        </p:spPr>
        <p:txBody>
          <a:bodyPr wrap="none" rtlCol="0">
            <a:spAutoFit/>
          </a:bodyPr>
          <a:lstStyle/>
          <a:p>
            <a:r>
              <a:rPr lang="en-US" sz="1000" dirty="0">
                <a:latin typeface="Raleway Medium" pitchFamily="2" charset="0"/>
              </a:rPr>
              <a:t>33</a:t>
            </a:r>
            <a:endParaRPr lang="es-CL" sz="1000" dirty="0">
              <a:latin typeface="Raleway Medium" pitchFamily="2" charset="0"/>
            </a:endParaRPr>
          </a:p>
        </p:txBody>
      </p:sp>
    </p:spTree>
    <p:extLst>
      <p:ext uri="{BB962C8B-B14F-4D97-AF65-F5344CB8AC3E}">
        <p14:creationId xmlns:p14="http://schemas.microsoft.com/office/powerpoint/2010/main" val="242277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fade">
                                      <p:cBhvr>
                                        <p:cTn id="15" dur="500"/>
                                        <p:tgtEl>
                                          <p:spTgt spid="2">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4" name="TextBox 3">
            <a:extLst>
              <a:ext uri="{FF2B5EF4-FFF2-40B4-BE49-F238E27FC236}">
                <a16:creationId xmlns:a16="http://schemas.microsoft.com/office/drawing/2014/main" id="{F5E370D4-864D-4B67-A041-DE0518D53730}"/>
              </a:ext>
            </a:extLst>
          </p:cNvPr>
          <p:cNvSpPr txBox="1"/>
          <p:nvPr/>
        </p:nvSpPr>
        <p:spPr>
          <a:xfrm>
            <a:off x="1017450" y="583327"/>
            <a:ext cx="3259128" cy="1138773"/>
          </a:xfrm>
          <a:prstGeom prst="rect">
            <a:avLst/>
          </a:prstGeom>
          <a:noFill/>
        </p:spPr>
        <p:txBody>
          <a:bodyPr wrap="square">
            <a:spAutoFit/>
          </a:bodyPr>
          <a:lstStyle/>
          <a:p>
            <a:pPr algn="l"/>
            <a:r>
              <a:rPr lang="en" dirty="0">
                <a:solidFill>
                  <a:schemeClr val="accent1"/>
                </a:solidFill>
                <a:latin typeface="Montserrat ExtraBold" panose="00000900000000000000" pitchFamily="2" charset="0"/>
              </a:rPr>
              <a:t>4. DEEP LEARNING MLC</a:t>
            </a:r>
            <a:endParaRPr lang="es-ES" sz="1400" dirty="0">
              <a:solidFill>
                <a:schemeClr val="accent1"/>
              </a:solidFill>
              <a:latin typeface="Montserrat ExtraBold" panose="00000900000000000000" pitchFamily="2" charset="0"/>
            </a:endParaRPr>
          </a:p>
          <a:p>
            <a:pPr algn="l"/>
            <a:r>
              <a:rPr lang="es-CL" sz="1800" dirty="0">
                <a:solidFill>
                  <a:schemeClr val="accent3"/>
                </a:solidFill>
                <a:latin typeface="Montserrat ExtraBold" panose="00000900000000000000" pitchFamily="2" charset="0"/>
              </a:rPr>
              <a:t>ADVANCED DEEP LEARNING FOR MLC</a:t>
            </a:r>
          </a:p>
          <a:p>
            <a:pPr algn="l"/>
            <a:r>
              <a:rPr lang="es-CL" sz="1800" dirty="0">
                <a:solidFill>
                  <a:schemeClr val="accent6"/>
                </a:solidFill>
                <a:latin typeface="Montserrat ExtraBold" panose="00000900000000000000" pitchFamily="2" charset="0"/>
              </a:rPr>
              <a:t>CNN-RNN</a:t>
            </a:r>
            <a:endParaRPr lang="es-CL" sz="1400" dirty="0">
              <a:solidFill>
                <a:schemeClr val="accent6"/>
              </a:solidFill>
              <a:latin typeface="Montserrat ExtraBold" panose="00000900000000000000" pitchFamily="2" charset="0"/>
            </a:endParaRPr>
          </a:p>
        </p:txBody>
      </p:sp>
      <p:sp>
        <p:nvSpPr>
          <p:cNvPr id="23" name="TextBox 22">
            <a:extLst>
              <a:ext uri="{FF2B5EF4-FFF2-40B4-BE49-F238E27FC236}">
                <a16:creationId xmlns:a16="http://schemas.microsoft.com/office/drawing/2014/main" id="{6DC59C05-87E8-5653-6C24-F63E9B4EC885}"/>
              </a:ext>
            </a:extLst>
          </p:cNvPr>
          <p:cNvSpPr txBox="1"/>
          <p:nvPr/>
        </p:nvSpPr>
        <p:spPr>
          <a:xfrm>
            <a:off x="0" y="4908609"/>
            <a:ext cx="7410450" cy="215444"/>
          </a:xfrm>
          <a:prstGeom prst="rect">
            <a:avLst/>
          </a:prstGeom>
          <a:noFill/>
        </p:spPr>
        <p:txBody>
          <a:bodyPr wrap="square">
            <a:spAutoFit/>
          </a:bodyPr>
          <a:lstStyle/>
          <a:p>
            <a:r>
              <a:rPr lang="es-CL" sz="800" i="1" dirty="0">
                <a:solidFill>
                  <a:schemeClr val="bg1">
                    <a:lumMod val="50000"/>
                  </a:schemeClr>
                </a:solidFill>
                <a:latin typeface="Raleway Medium" pitchFamily="2" charset="0"/>
              </a:rPr>
              <a:t>J. Wang, Y. Yang, J. Mao, Z. Huang, C. Huang, and W. </a:t>
            </a:r>
            <a:r>
              <a:rPr lang="es-CL" sz="800" i="1" dirty="0" err="1">
                <a:solidFill>
                  <a:schemeClr val="bg1">
                    <a:lumMod val="50000"/>
                  </a:schemeClr>
                </a:solidFill>
                <a:latin typeface="Raleway Medium" pitchFamily="2" charset="0"/>
              </a:rPr>
              <a:t>Xu</a:t>
            </a:r>
            <a:r>
              <a:rPr lang="es-CL" sz="800" i="1" dirty="0">
                <a:solidFill>
                  <a:schemeClr val="bg1">
                    <a:lumMod val="50000"/>
                  </a:schemeClr>
                </a:solidFill>
                <a:latin typeface="Raleway Medium" pitchFamily="2" charset="0"/>
              </a:rPr>
              <a:t>, “CNNRNN: A </a:t>
            </a:r>
            <a:r>
              <a:rPr lang="es-CL" sz="800" i="1" dirty="0" err="1">
                <a:solidFill>
                  <a:schemeClr val="bg1">
                    <a:lumMod val="50000"/>
                  </a:schemeClr>
                </a:solidFill>
                <a:latin typeface="Raleway Medium" pitchFamily="2" charset="0"/>
              </a:rPr>
              <a:t>unified</a:t>
            </a:r>
            <a:r>
              <a:rPr lang="es-CL" sz="800" i="1" dirty="0">
                <a:solidFill>
                  <a:schemeClr val="bg1">
                    <a:lumMod val="50000"/>
                  </a:schemeClr>
                </a:solidFill>
                <a:latin typeface="Raleway Medium" pitchFamily="2" charset="0"/>
              </a:rPr>
              <a:t> </a:t>
            </a:r>
            <a:r>
              <a:rPr lang="es-CL" sz="800" i="1" dirty="0" err="1">
                <a:solidFill>
                  <a:schemeClr val="bg1">
                    <a:lumMod val="50000"/>
                  </a:schemeClr>
                </a:solidFill>
                <a:latin typeface="Raleway Medium" pitchFamily="2" charset="0"/>
              </a:rPr>
              <a:t>framework</a:t>
            </a:r>
            <a:r>
              <a:rPr lang="es-CL" sz="800" i="1" dirty="0">
                <a:solidFill>
                  <a:schemeClr val="bg1">
                    <a:lumMod val="50000"/>
                  </a:schemeClr>
                </a:solidFill>
                <a:latin typeface="Raleway Medium" pitchFamily="2" charset="0"/>
              </a:rPr>
              <a:t> </a:t>
            </a:r>
            <a:r>
              <a:rPr lang="es-CL" sz="800" i="1" dirty="0" err="1">
                <a:solidFill>
                  <a:schemeClr val="bg1">
                    <a:lumMod val="50000"/>
                  </a:schemeClr>
                </a:solidFill>
                <a:latin typeface="Raleway Medium" pitchFamily="2" charset="0"/>
              </a:rPr>
              <a:t>for</a:t>
            </a:r>
            <a:r>
              <a:rPr lang="es-CL" sz="800" i="1" dirty="0">
                <a:solidFill>
                  <a:schemeClr val="bg1">
                    <a:lumMod val="50000"/>
                  </a:schemeClr>
                </a:solidFill>
                <a:latin typeface="Raleway Medium" pitchFamily="2" charset="0"/>
              </a:rPr>
              <a:t> </a:t>
            </a:r>
            <a:r>
              <a:rPr lang="es-CL" sz="800" i="1" dirty="0" err="1">
                <a:solidFill>
                  <a:schemeClr val="bg1">
                    <a:lumMod val="50000"/>
                  </a:schemeClr>
                </a:solidFill>
                <a:latin typeface="Raleway Medium" pitchFamily="2" charset="0"/>
              </a:rPr>
              <a:t>multi-label</a:t>
            </a:r>
            <a:r>
              <a:rPr lang="es-CL" sz="800" i="1" dirty="0">
                <a:solidFill>
                  <a:schemeClr val="bg1">
                    <a:lumMod val="50000"/>
                  </a:schemeClr>
                </a:solidFill>
                <a:latin typeface="Raleway Medium" pitchFamily="2" charset="0"/>
              </a:rPr>
              <a:t> </a:t>
            </a:r>
            <a:r>
              <a:rPr lang="es-CL" sz="800" i="1" dirty="0" err="1">
                <a:solidFill>
                  <a:schemeClr val="bg1">
                    <a:lumMod val="50000"/>
                  </a:schemeClr>
                </a:solidFill>
                <a:latin typeface="Raleway Medium" pitchFamily="2" charset="0"/>
              </a:rPr>
              <a:t>image</a:t>
            </a:r>
            <a:r>
              <a:rPr lang="es-CL" sz="800" i="1" dirty="0">
                <a:solidFill>
                  <a:schemeClr val="bg1">
                    <a:lumMod val="50000"/>
                  </a:schemeClr>
                </a:solidFill>
                <a:latin typeface="Raleway Medium" pitchFamily="2" charset="0"/>
              </a:rPr>
              <a:t> </a:t>
            </a:r>
            <a:r>
              <a:rPr lang="es-CL" sz="800" i="1" dirty="0" err="1">
                <a:solidFill>
                  <a:schemeClr val="bg1">
                    <a:lumMod val="50000"/>
                  </a:schemeClr>
                </a:solidFill>
                <a:latin typeface="Raleway Medium" pitchFamily="2" charset="0"/>
              </a:rPr>
              <a:t>classification</a:t>
            </a:r>
            <a:r>
              <a:rPr lang="es-CL" sz="800" i="1" dirty="0">
                <a:solidFill>
                  <a:schemeClr val="bg1">
                    <a:lumMod val="50000"/>
                  </a:schemeClr>
                </a:solidFill>
                <a:latin typeface="Raleway Medium" pitchFamily="2" charset="0"/>
              </a:rPr>
              <a:t>,” in CVPR, 2016, pp. 2285–2294.</a:t>
            </a:r>
          </a:p>
        </p:txBody>
      </p:sp>
      <p:sp>
        <p:nvSpPr>
          <p:cNvPr id="24" name="TextBox 23">
            <a:extLst>
              <a:ext uri="{FF2B5EF4-FFF2-40B4-BE49-F238E27FC236}">
                <a16:creationId xmlns:a16="http://schemas.microsoft.com/office/drawing/2014/main" id="{5E610FB0-810B-8D73-F49F-B772F306E92F}"/>
              </a:ext>
            </a:extLst>
          </p:cNvPr>
          <p:cNvSpPr txBox="1"/>
          <p:nvPr/>
        </p:nvSpPr>
        <p:spPr>
          <a:xfrm>
            <a:off x="8717200" y="4785498"/>
            <a:ext cx="325730" cy="246221"/>
          </a:xfrm>
          <a:prstGeom prst="rect">
            <a:avLst/>
          </a:prstGeom>
          <a:noFill/>
        </p:spPr>
        <p:txBody>
          <a:bodyPr wrap="none" rtlCol="0">
            <a:spAutoFit/>
          </a:bodyPr>
          <a:lstStyle/>
          <a:p>
            <a:r>
              <a:rPr lang="en-US" sz="1000" dirty="0">
                <a:latin typeface="Raleway Medium" pitchFamily="2" charset="0"/>
              </a:rPr>
              <a:t>34</a:t>
            </a:r>
            <a:endParaRPr lang="es-CL" sz="1000" dirty="0">
              <a:latin typeface="Raleway Medium" pitchFamily="2" charset="0"/>
            </a:endParaRPr>
          </a:p>
        </p:txBody>
      </p:sp>
      <p:sp>
        <p:nvSpPr>
          <p:cNvPr id="27" name="TextBox 26">
            <a:extLst>
              <a:ext uri="{FF2B5EF4-FFF2-40B4-BE49-F238E27FC236}">
                <a16:creationId xmlns:a16="http://schemas.microsoft.com/office/drawing/2014/main" id="{DE7003A5-CCEF-302E-B542-3682792E8092}"/>
              </a:ext>
            </a:extLst>
          </p:cNvPr>
          <p:cNvSpPr txBox="1"/>
          <p:nvPr/>
        </p:nvSpPr>
        <p:spPr>
          <a:xfrm>
            <a:off x="1065845" y="1902473"/>
            <a:ext cx="3259127" cy="523220"/>
          </a:xfrm>
          <a:prstGeom prst="rect">
            <a:avLst/>
          </a:prstGeom>
          <a:noFill/>
        </p:spPr>
        <p:txBody>
          <a:bodyPr wrap="square">
            <a:spAutoFit/>
          </a:bodyPr>
          <a:lstStyle/>
          <a:p>
            <a:r>
              <a:rPr lang="es-ES" b="1" dirty="0" err="1">
                <a:solidFill>
                  <a:schemeClr val="accent3"/>
                </a:solidFill>
                <a:latin typeface="Raleway Medium" pitchFamily="2" charset="0"/>
              </a:rPr>
              <a:t>Embedding</a:t>
            </a:r>
            <a:r>
              <a:rPr lang="es-ES" b="1" dirty="0">
                <a:solidFill>
                  <a:schemeClr val="accent3"/>
                </a:solidFill>
                <a:latin typeface="Raleway Medium" pitchFamily="2" charset="0"/>
              </a:rPr>
              <a:t> conjunto</a:t>
            </a:r>
            <a:r>
              <a:rPr lang="es-ES" b="1" dirty="0">
                <a:solidFill>
                  <a:schemeClr val="accent1"/>
                </a:solidFill>
                <a:latin typeface="Raleway Medium" pitchFamily="2" charset="0"/>
              </a:rPr>
              <a:t> </a:t>
            </a:r>
            <a:r>
              <a:rPr lang="es-ES" dirty="0">
                <a:solidFill>
                  <a:schemeClr val="accent1"/>
                </a:solidFill>
                <a:latin typeface="Raleway Medium" pitchFamily="2" charset="0"/>
              </a:rPr>
              <a:t>mediante dos componentes NN.</a:t>
            </a:r>
          </a:p>
        </p:txBody>
      </p:sp>
    </p:spTree>
    <p:extLst>
      <p:ext uri="{BB962C8B-B14F-4D97-AF65-F5344CB8AC3E}">
        <p14:creationId xmlns:p14="http://schemas.microsoft.com/office/powerpoint/2010/main" val="103549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72" name="Oval 71">
            <a:extLst>
              <a:ext uri="{FF2B5EF4-FFF2-40B4-BE49-F238E27FC236}">
                <a16:creationId xmlns:a16="http://schemas.microsoft.com/office/drawing/2014/main" id="{BC2D7E2D-CA57-3F11-C3F6-79977D4A9329}"/>
              </a:ext>
            </a:extLst>
          </p:cNvPr>
          <p:cNvSpPr/>
          <p:nvPr/>
        </p:nvSpPr>
        <p:spPr>
          <a:xfrm>
            <a:off x="5166361" y="2082787"/>
            <a:ext cx="703704" cy="307777"/>
          </a:xfrm>
          <a:prstGeom prst="ellipse">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 name="TextBox 3">
            <a:extLst>
              <a:ext uri="{FF2B5EF4-FFF2-40B4-BE49-F238E27FC236}">
                <a16:creationId xmlns:a16="http://schemas.microsoft.com/office/drawing/2014/main" id="{F5E370D4-864D-4B67-A041-DE0518D53730}"/>
              </a:ext>
            </a:extLst>
          </p:cNvPr>
          <p:cNvSpPr txBox="1"/>
          <p:nvPr/>
        </p:nvSpPr>
        <p:spPr>
          <a:xfrm>
            <a:off x="1017450" y="583327"/>
            <a:ext cx="3259128" cy="1138773"/>
          </a:xfrm>
          <a:prstGeom prst="rect">
            <a:avLst/>
          </a:prstGeom>
          <a:noFill/>
        </p:spPr>
        <p:txBody>
          <a:bodyPr wrap="square">
            <a:spAutoFit/>
          </a:bodyPr>
          <a:lstStyle/>
          <a:p>
            <a:pPr algn="l"/>
            <a:r>
              <a:rPr lang="en" dirty="0">
                <a:solidFill>
                  <a:schemeClr val="accent1"/>
                </a:solidFill>
                <a:latin typeface="Montserrat ExtraBold" panose="00000900000000000000" pitchFamily="2" charset="0"/>
              </a:rPr>
              <a:t>4. DEEP LEARNING MLC</a:t>
            </a:r>
            <a:endParaRPr lang="es-ES" sz="1400" dirty="0">
              <a:solidFill>
                <a:schemeClr val="accent1"/>
              </a:solidFill>
              <a:latin typeface="Montserrat ExtraBold" panose="00000900000000000000" pitchFamily="2" charset="0"/>
            </a:endParaRPr>
          </a:p>
          <a:p>
            <a:pPr algn="l"/>
            <a:r>
              <a:rPr lang="es-CL" sz="1800" dirty="0">
                <a:solidFill>
                  <a:schemeClr val="accent3"/>
                </a:solidFill>
                <a:latin typeface="Montserrat ExtraBold" panose="00000900000000000000" pitchFamily="2" charset="0"/>
              </a:rPr>
              <a:t>ADVANCED DEEP LEARNING FOR MLC</a:t>
            </a:r>
          </a:p>
          <a:p>
            <a:pPr algn="l"/>
            <a:r>
              <a:rPr lang="es-CL" sz="1800" dirty="0">
                <a:solidFill>
                  <a:schemeClr val="accent6"/>
                </a:solidFill>
                <a:latin typeface="Montserrat ExtraBold" panose="00000900000000000000" pitchFamily="2" charset="0"/>
              </a:rPr>
              <a:t>CNN-RNN</a:t>
            </a:r>
            <a:endParaRPr lang="es-CL" sz="1400" dirty="0">
              <a:solidFill>
                <a:schemeClr val="accent6"/>
              </a:solidFill>
              <a:latin typeface="Montserrat ExtraBold" panose="00000900000000000000" pitchFamily="2" charset="0"/>
            </a:endParaRPr>
          </a:p>
        </p:txBody>
      </p:sp>
      <p:sp>
        <p:nvSpPr>
          <p:cNvPr id="7" name="Rectangle 6">
            <a:extLst>
              <a:ext uri="{FF2B5EF4-FFF2-40B4-BE49-F238E27FC236}">
                <a16:creationId xmlns:a16="http://schemas.microsoft.com/office/drawing/2014/main" id="{6441F97B-11AE-8090-3A1A-4ECA64EF9E2F}"/>
              </a:ext>
            </a:extLst>
          </p:cNvPr>
          <p:cNvSpPr/>
          <p:nvPr/>
        </p:nvSpPr>
        <p:spPr>
          <a:xfrm>
            <a:off x="5550977" y="789884"/>
            <a:ext cx="1266093" cy="33810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100" dirty="0">
                <a:latin typeface="Raleway Medium" pitchFamily="2" charset="0"/>
              </a:rPr>
              <a:t>Current Label</a:t>
            </a:r>
            <a:endParaRPr lang="es-CL" sz="1100" dirty="0">
              <a:latin typeface="Raleway Medium" pitchFamily="2" charset="0"/>
            </a:endParaRPr>
          </a:p>
        </p:txBody>
      </p:sp>
      <p:sp>
        <p:nvSpPr>
          <p:cNvPr id="8" name="Rectangle 7">
            <a:extLst>
              <a:ext uri="{FF2B5EF4-FFF2-40B4-BE49-F238E27FC236}">
                <a16:creationId xmlns:a16="http://schemas.microsoft.com/office/drawing/2014/main" id="{51B45005-C15A-686C-7558-405B8BF2E813}"/>
              </a:ext>
            </a:extLst>
          </p:cNvPr>
          <p:cNvSpPr/>
          <p:nvPr/>
        </p:nvSpPr>
        <p:spPr>
          <a:xfrm>
            <a:off x="7042851" y="789883"/>
            <a:ext cx="1174652" cy="33810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100" dirty="0">
                <a:latin typeface="Raleway Medium" pitchFamily="2" charset="0"/>
              </a:rPr>
              <a:t>Image</a:t>
            </a:r>
            <a:endParaRPr lang="es-CL" sz="1100" dirty="0">
              <a:latin typeface="Raleway Medium" pitchFamily="2" charset="0"/>
            </a:endParaRPr>
          </a:p>
        </p:txBody>
      </p:sp>
      <p:sp>
        <p:nvSpPr>
          <p:cNvPr id="9" name="Rectangle 8">
            <a:extLst>
              <a:ext uri="{FF2B5EF4-FFF2-40B4-BE49-F238E27FC236}">
                <a16:creationId xmlns:a16="http://schemas.microsoft.com/office/drawing/2014/main" id="{234E44BD-AEC8-FEF0-4D7D-315A92259629}"/>
              </a:ext>
            </a:extLst>
          </p:cNvPr>
          <p:cNvSpPr/>
          <p:nvPr/>
        </p:nvSpPr>
        <p:spPr>
          <a:xfrm>
            <a:off x="7042850" y="1368900"/>
            <a:ext cx="1174653" cy="1088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Raleway Medium" pitchFamily="2" charset="0"/>
              </a:rPr>
              <a:t>VGG</a:t>
            </a:r>
          </a:p>
          <a:p>
            <a:pPr algn="ctr"/>
            <a:r>
              <a:rPr lang="en-US" sz="1100" dirty="0" err="1">
                <a:latin typeface="Raleway Medium" pitchFamily="2" charset="0"/>
              </a:rPr>
              <a:t>ConvNet</a:t>
            </a:r>
            <a:endParaRPr lang="es-CL" dirty="0">
              <a:latin typeface="Raleway Medium" pitchFamily="2" charset="0"/>
            </a:endParaRPr>
          </a:p>
        </p:txBody>
      </p:sp>
      <p:sp>
        <p:nvSpPr>
          <p:cNvPr id="10" name="Rectangle 9">
            <a:extLst>
              <a:ext uri="{FF2B5EF4-FFF2-40B4-BE49-F238E27FC236}">
                <a16:creationId xmlns:a16="http://schemas.microsoft.com/office/drawing/2014/main" id="{7FBDEB47-E823-7D99-E95D-B5A559B6B257}"/>
              </a:ext>
            </a:extLst>
          </p:cNvPr>
          <p:cNvSpPr/>
          <p:nvPr/>
        </p:nvSpPr>
        <p:spPr>
          <a:xfrm>
            <a:off x="5550979" y="1347796"/>
            <a:ext cx="1266093" cy="4290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Raleway Medium" pitchFamily="2" charset="0"/>
              </a:rPr>
              <a:t>Label Embedding</a:t>
            </a:r>
            <a:endParaRPr lang="es-CL" sz="1100" dirty="0">
              <a:latin typeface="Raleway Medium" pitchFamily="2" charset="0"/>
            </a:endParaRPr>
          </a:p>
        </p:txBody>
      </p:sp>
      <p:sp>
        <p:nvSpPr>
          <p:cNvPr id="11" name="Rectangle 10">
            <a:extLst>
              <a:ext uri="{FF2B5EF4-FFF2-40B4-BE49-F238E27FC236}">
                <a16:creationId xmlns:a16="http://schemas.microsoft.com/office/drawing/2014/main" id="{2ABF2515-F01A-BE73-7DA6-B5F3C1393F73}"/>
              </a:ext>
            </a:extLst>
          </p:cNvPr>
          <p:cNvSpPr/>
          <p:nvPr/>
        </p:nvSpPr>
        <p:spPr>
          <a:xfrm>
            <a:off x="5550979" y="2028085"/>
            <a:ext cx="1266093" cy="4290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Raleway Medium" pitchFamily="2" charset="0"/>
              </a:rPr>
              <a:t>Recurrent Layer</a:t>
            </a:r>
            <a:endParaRPr lang="es-CL" sz="1100" dirty="0">
              <a:latin typeface="Raleway Medium" pitchFamily="2" charset="0"/>
            </a:endParaRPr>
          </a:p>
        </p:txBody>
      </p:sp>
      <p:sp>
        <p:nvSpPr>
          <p:cNvPr id="12" name="Rectangle 11">
            <a:extLst>
              <a:ext uri="{FF2B5EF4-FFF2-40B4-BE49-F238E27FC236}">
                <a16:creationId xmlns:a16="http://schemas.microsoft.com/office/drawing/2014/main" id="{48AF4CB3-2F6B-E516-D4A8-8939B9428FE5}"/>
              </a:ext>
            </a:extLst>
          </p:cNvPr>
          <p:cNvSpPr/>
          <p:nvPr/>
        </p:nvSpPr>
        <p:spPr>
          <a:xfrm>
            <a:off x="5550978" y="2801046"/>
            <a:ext cx="2666525" cy="4290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latin typeface="Raleway Medium" pitchFamily="2" charset="0"/>
              </a:rPr>
              <a:t>Projection Layer</a:t>
            </a:r>
            <a:endParaRPr lang="es-CL" sz="1100" dirty="0">
              <a:latin typeface="Raleway Medium" pitchFamily="2" charset="0"/>
            </a:endParaRPr>
          </a:p>
        </p:txBody>
      </p:sp>
      <p:sp>
        <p:nvSpPr>
          <p:cNvPr id="13" name="Rectangle 12">
            <a:extLst>
              <a:ext uri="{FF2B5EF4-FFF2-40B4-BE49-F238E27FC236}">
                <a16:creationId xmlns:a16="http://schemas.microsoft.com/office/drawing/2014/main" id="{01C63611-93CE-53E8-8215-AEE32336E21B}"/>
              </a:ext>
            </a:extLst>
          </p:cNvPr>
          <p:cNvSpPr/>
          <p:nvPr/>
        </p:nvSpPr>
        <p:spPr>
          <a:xfrm>
            <a:off x="5550978" y="3574007"/>
            <a:ext cx="2666525" cy="4290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latin typeface="Raleway Medium" pitchFamily="2" charset="0"/>
              </a:rPr>
              <a:t>Prediction Layer</a:t>
            </a:r>
            <a:endParaRPr lang="es-CL" sz="1100" dirty="0">
              <a:latin typeface="Raleway Medium" pitchFamily="2" charset="0"/>
            </a:endParaRPr>
          </a:p>
        </p:txBody>
      </p:sp>
      <p:cxnSp>
        <p:nvCxnSpPr>
          <p:cNvPr id="15" name="Straight Arrow Connector 14">
            <a:extLst>
              <a:ext uri="{FF2B5EF4-FFF2-40B4-BE49-F238E27FC236}">
                <a16:creationId xmlns:a16="http://schemas.microsoft.com/office/drawing/2014/main" id="{BC0BE7D2-2593-719A-4CC0-18FEC383AAB3}"/>
              </a:ext>
            </a:extLst>
          </p:cNvPr>
          <p:cNvCxnSpPr>
            <a:cxnSpLocks/>
            <a:stCxn id="7" idx="2"/>
            <a:endCxn id="10" idx="0"/>
          </p:cNvCxnSpPr>
          <p:nvPr/>
        </p:nvCxnSpPr>
        <p:spPr>
          <a:xfrm>
            <a:off x="6184024" y="1127991"/>
            <a:ext cx="2" cy="21980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908EC09-93BB-98B3-81BB-1F375CFFB79F}"/>
              </a:ext>
            </a:extLst>
          </p:cNvPr>
          <p:cNvCxnSpPr>
            <a:cxnSpLocks/>
            <a:stCxn id="8" idx="2"/>
            <a:endCxn id="9" idx="0"/>
          </p:cNvCxnSpPr>
          <p:nvPr/>
        </p:nvCxnSpPr>
        <p:spPr>
          <a:xfrm>
            <a:off x="7630177" y="1127990"/>
            <a:ext cx="0" cy="2409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3E2FC86-B351-14D2-D128-D76FA5A8F3BD}"/>
              </a:ext>
            </a:extLst>
          </p:cNvPr>
          <p:cNvCxnSpPr>
            <a:cxnSpLocks/>
            <a:stCxn id="10" idx="2"/>
            <a:endCxn id="11" idx="0"/>
          </p:cNvCxnSpPr>
          <p:nvPr/>
        </p:nvCxnSpPr>
        <p:spPr>
          <a:xfrm>
            <a:off x="6184026" y="1776861"/>
            <a:ext cx="0" cy="25122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4FC1584-A17E-9379-835A-556E489FEDEB}"/>
              </a:ext>
            </a:extLst>
          </p:cNvPr>
          <p:cNvCxnSpPr>
            <a:cxnSpLocks/>
            <a:stCxn id="11" idx="2"/>
          </p:cNvCxnSpPr>
          <p:nvPr/>
        </p:nvCxnSpPr>
        <p:spPr>
          <a:xfrm>
            <a:off x="6184026" y="2457150"/>
            <a:ext cx="0" cy="34389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A69EDB7-7C1C-95E8-41E5-DB0A0EA31D13}"/>
              </a:ext>
            </a:extLst>
          </p:cNvPr>
          <p:cNvCxnSpPr>
            <a:cxnSpLocks/>
            <a:stCxn id="9" idx="2"/>
          </p:cNvCxnSpPr>
          <p:nvPr/>
        </p:nvCxnSpPr>
        <p:spPr>
          <a:xfrm>
            <a:off x="7630177" y="2457150"/>
            <a:ext cx="0" cy="34389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2A01645-E9CD-D236-8D64-839970EF4BE0}"/>
              </a:ext>
            </a:extLst>
          </p:cNvPr>
          <p:cNvCxnSpPr>
            <a:cxnSpLocks/>
            <a:stCxn id="12" idx="2"/>
            <a:endCxn id="13" idx="0"/>
          </p:cNvCxnSpPr>
          <p:nvPr/>
        </p:nvCxnSpPr>
        <p:spPr>
          <a:xfrm>
            <a:off x="6884241" y="3230111"/>
            <a:ext cx="0" cy="34389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98B2932-D58B-72D6-6B52-46DA38FC3AB3}"/>
              </a:ext>
            </a:extLst>
          </p:cNvPr>
          <p:cNvCxnSpPr>
            <a:cxnSpLocks/>
            <a:stCxn id="13" idx="2"/>
          </p:cNvCxnSpPr>
          <p:nvPr/>
        </p:nvCxnSpPr>
        <p:spPr>
          <a:xfrm>
            <a:off x="6884241" y="4003072"/>
            <a:ext cx="0" cy="34389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439DBBB-745F-F431-BFAD-25BA0A8B0B6E}"/>
              </a:ext>
            </a:extLst>
          </p:cNvPr>
          <p:cNvSpPr txBox="1"/>
          <p:nvPr/>
        </p:nvSpPr>
        <p:spPr>
          <a:xfrm>
            <a:off x="4367531" y="4338796"/>
            <a:ext cx="5201528" cy="307777"/>
          </a:xfrm>
          <a:prstGeom prst="rect">
            <a:avLst/>
          </a:prstGeom>
          <a:noFill/>
        </p:spPr>
        <p:txBody>
          <a:bodyPr wrap="square">
            <a:spAutoFit/>
          </a:bodyPr>
          <a:lstStyle/>
          <a:p>
            <a:pPr algn="ctr"/>
            <a:r>
              <a:rPr lang="en-US" sz="1400" dirty="0">
                <a:latin typeface="Raleway Medium" pitchFamily="2" charset="0"/>
              </a:rPr>
              <a:t>Predicted Label Probability</a:t>
            </a:r>
            <a:endParaRPr lang="es-CL" sz="1400" dirty="0">
              <a:latin typeface="Raleway Medium" pitchFamily="2" charset="0"/>
            </a:endParaRPr>
          </a:p>
        </p:txBody>
      </p:sp>
      <p:sp>
        <p:nvSpPr>
          <p:cNvPr id="73" name="Isosceles Triangle 72">
            <a:extLst>
              <a:ext uri="{FF2B5EF4-FFF2-40B4-BE49-F238E27FC236}">
                <a16:creationId xmlns:a16="http://schemas.microsoft.com/office/drawing/2014/main" id="{0E210BB8-43A7-9BA7-E7BA-A7CB9C12500B}"/>
              </a:ext>
            </a:extLst>
          </p:cNvPr>
          <p:cNvSpPr/>
          <p:nvPr/>
        </p:nvSpPr>
        <p:spPr>
          <a:xfrm rot="5839758">
            <a:off x="5450587" y="2315317"/>
            <a:ext cx="97155" cy="15049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3" name="TextBox 22">
            <a:extLst>
              <a:ext uri="{FF2B5EF4-FFF2-40B4-BE49-F238E27FC236}">
                <a16:creationId xmlns:a16="http://schemas.microsoft.com/office/drawing/2014/main" id="{6DC59C05-87E8-5653-6C24-F63E9B4EC885}"/>
              </a:ext>
            </a:extLst>
          </p:cNvPr>
          <p:cNvSpPr txBox="1"/>
          <p:nvPr/>
        </p:nvSpPr>
        <p:spPr>
          <a:xfrm>
            <a:off x="0" y="4908609"/>
            <a:ext cx="7410450" cy="215444"/>
          </a:xfrm>
          <a:prstGeom prst="rect">
            <a:avLst/>
          </a:prstGeom>
          <a:noFill/>
        </p:spPr>
        <p:txBody>
          <a:bodyPr wrap="square">
            <a:spAutoFit/>
          </a:bodyPr>
          <a:lstStyle/>
          <a:p>
            <a:r>
              <a:rPr lang="es-CL" sz="800" i="1" dirty="0">
                <a:solidFill>
                  <a:schemeClr val="bg1">
                    <a:lumMod val="50000"/>
                  </a:schemeClr>
                </a:solidFill>
                <a:latin typeface="Raleway Medium" pitchFamily="2" charset="0"/>
              </a:rPr>
              <a:t>J. Wang, Y. Yang, J. Mao, Z. Huang, C. Huang, and W. </a:t>
            </a:r>
            <a:r>
              <a:rPr lang="es-CL" sz="800" i="1" dirty="0" err="1">
                <a:solidFill>
                  <a:schemeClr val="bg1">
                    <a:lumMod val="50000"/>
                  </a:schemeClr>
                </a:solidFill>
                <a:latin typeface="Raleway Medium" pitchFamily="2" charset="0"/>
              </a:rPr>
              <a:t>Xu</a:t>
            </a:r>
            <a:r>
              <a:rPr lang="es-CL" sz="800" i="1" dirty="0">
                <a:solidFill>
                  <a:schemeClr val="bg1">
                    <a:lumMod val="50000"/>
                  </a:schemeClr>
                </a:solidFill>
                <a:latin typeface="Raleway Medium" pitchFamily="2" charset="0"/>
              </a:rPr>
              <a:t>, “CNNRNN: A </a:t>
            </a:r>
            <a:r>
              <a:rPr lang="es-CL" sz="800" i="1" dirty="0" err="1">
                <a:solidFill>
                  <a:schemeClr val="bg1">
                    <a:lumMod val="50000"/>
                  </a:schemeClr>
                </a:solidFill>
                <a:latin typeface="Raleway Medium" pitchFamily="2" charset="0"/>
              </a:rPr>
              <a:t>unified</a:t>
            </a:r>
            <a:r>
              <a:rPr lang="es-CL" sz="800" i="1" dirty="0">
                <a:solidFill>
                  <a:schemeClr val="bg1">
                    <a:lumMod val="50000"/>
                  </a:schemeClr>
                </a:solidFill>
                <a:latin typeface="Raleway Medium" pitchFamily="2" charset="0"/>
              </a:rPr>
              <a:t> </a:t>
            </a:r>
            <a:r>
              <a:rPr lang="es-CL" sz="800" i="1" dirty="0" err="1">
                <a:solidFill>
                  <a:schemeClr val="bg1">
                    <a:lumMod val="50000"/>
                  </a:schemeClr>
                </a:solidFill>
                <a:latin typeface="Raleway Medium" pitchFamily="2" charset="0"/>
              </a:rPr>
              <a:t>framework</a:t>
            </a:r>
            <a:r>
              <a:rPr lang="es-CL" sz="800" i="1" dirty="0">
                <a:solidFill>
                  <a:schemeClr val="bg1">
                    <a:lumMod val="50000"/>
                  </a:schemeClr>
                </a:solidFill>
                <a:latin typeface="Raleway Medium" pitchFamily="2" charset="0"/>
              </a:rPr>
              <a:t> </a:t>
            </a:r>
            <a:r>
              <a:rPr lang="es-CL" sz="800" i="1" dirty="0" err="1">
                <a:solidFill>
                  <a:schemeClr val="bg1">
                    <a:lumMod val="50000"/>
                  </a:schemeClr>
                </a:solidFill>
                <a:latin typeface="Raleway Medium" pitchFamily="2" charset="0"/>
              </a:rPr>
              <a:t>for</a:t>
            </a:r>
            <a:r>
              <a:rPr lang="es-CL" sz="800" i="1" dirty="0">
                <a:solidFill>
                  <a:schemeClr val="bg1">
                    <a:lumMod val="50000"/>
                  </a:schemeClr>
                </a:solidFill>
                <a:latin typeface="Raleway Medium" pitchFamily="2" charset="0"/>
              </a:rPr>
              <a:t> </a:t>
            </a:r>
            <a:r>
              <a:rPr lang="es-CL" sz="800" i="1" dirty="0" err="1">
                <a:solidFill>
                  <a:schemeClr val="bg1">
                    <a:lumMod val="50000"/>
                  </a:schemeClr>
                </a:solidFill>
                <a:latin typeface="Raleway Medium" pitchFamily="2" charset="0"/>
              </a:rPr>
              <a:t>multi-label</a:t>
            </a:r>
            <a:r>
              <a:rPr lang="es-CL" sz="800" i="1" dirty="0">
                <a:solidFill>
                  <a:schemeClr val="bg1">
                    <a:lumMod val="50000"/>
                  </a:schemeClr>
                </a:solidFill>
                <a:latin typeface="Raleway Medium" pitchFamily="2" charset="0"/>
              </a:rPr>
              <a:t> </a:t>
            </a:r>
            <a:r>
              <a:rPr lang="es-CL" sz="800" i="1" dirty="0" err="1">
                <a:solidFill>
                  <a:schemeClr val="bg1">
                    <a:lumMod val="50000"/>
                  </a:schemeClr>
                </a:solidFill>
                <a:latin typeface="Raleway Medium" pitchFamily="2" charset="0"/>
              </a:rPr>
              <a:t>image</a:t>
            </a:r>
            <a:r>
              <a:rPr lang="es-CL" sz="800" i="1" dirty="0">
                <a:solidFill>
                  <a:schemeClr val="bg1">
                    <a:lumMod val="50000"/>
                  </a:schemeClr>
                </a:solidFill>
                <a:latin typeface="Raleway Medium" pitchFamily="2" charset="0"/>
              </a:rPr>
              <a:t> </a:t>
            </a:r>
            <a:r>
              <a:rPr lang="es-CL" sz="800" i="1" dirty="0" err="1">
                <a:solidFill>
                  <a:schemeClr val="bg1">
                    <a:lumMod val="50000"/>
                  </a:schemeClr>
                </a:solidFill>
                <a:latin typeface="Raleway Medium" pitchFamily="2" charset="0"/>
              </a:rPr>
              <a:t>classification</a:t>
            </a:r>
            <a:r>
              <a:rPr lang="es-CL" sz="800" i="1" dirty="0">
                <a:solidFill>
                  <a:schemeClr val="bg1">
                    <a:lumMod val="50000"/>
                  </a:schemeClr>
                </a:solidFill>
                <a:latin typeface="Raleway Medium" pitchFamily="2" charset="0"/>
              </a:rPr>
              <a:t>,” in CVPR, 2016, pp. 2285–2294.</a:t>
            </a:r>
          </a:p>
        </p:txBody>
      </p:sp>
      <p:sp>
        <p:nvSpPr>
          <p:cNvPr id="24" name="TextBox 23">
            <a:extLst>
              <a:ext uri="{FF2B5EF4-FFF2-40B4-BE49-F238E27FC236}">
                <a16:creationId xmlns:a16="http://schemas.microsoft.com/office/drawing/2014/main" id="{5E610FB0-810B-8D73-F49F-B772F306E92F}"/>
              </a:ext>
            </a:extLst>
          </p:cNvPr>
          <p:cNvSpPr txBox="1"/>
          <p:nvPr/>
        </p:nvSpPr>
        <p:spPr>
          <a:xfrm>
            <a:off x="8717200" y="4785498"/>
            <a:ext cx="325730" cy="246221"/>
          </a:xfrm>
          <a:prstGeom prst="rect">
            <a:avLst/>
          </a:prstGeom>
          <a:noFill/>
        </p:spPr>
        <p:txBody>
          <a:bodyPr wrap="none" rtlCol="0">
            <a:spAutoFit/>
          </a:bodyPr>
          <a:lstStyle/>
          <a:p>
            <a:r>
              <a:rPr lang="en-US" sz="1000" dirty="0">
                <a:latin typeface="Raleway Medium" pitchFamily="2" charset="0"/>
              </a:rPr>
              <a:t>34</a:t>
            </a:r>
            <a:endParaRPr lang="es-CL" sz="1000" dirty="0">
              <a:latin typeface="Raleway Medium" pitchFamily="2" charset="0"/>
            </a:endParaRPr>
          </a:p>
        </p:txBody>
      </p:sp>
      <p:sp>
        <p:nvSpPr>
          <p:cNvPr id="27" name="TextBox 26">
            <a:extLst>
              <a:ext uri="{FF2B5EF4-FFF2-40B4-BE49-F238E27FC236}">
                <a16:creationId xmlns:a16="http://schemas.microsoft.com/office/drawing/2014/main" id="{DE7003A5-CCEF-302E-B542-3682792E8092}"/>
              </a:ext>
            </a:extLst>
          </p:cNvPr>
          <p:cNvSpPr txBox="1"/>
          <p:nvPr/>
        </p:nvSpPr>
        <p:spPr>
          <a:xfrm>
            <a:off x="1065845" y="1902473"/>
            <a:ext cx="3259127" cy="523220"/>
          </a:xfrm>
          <a:prstGeom prst="rect">
            <a:avLst/>
          </a:prstGeom>
          <a:noFill/>
        </p:spPr>
        <p:txBody>
          <a:bodyPr wrap="square">
            <a:spAutoFit/>
          </a:bodyPr>
          <a:lstStyle/>
          <a:p>
            <a:r>
              <a:rPr lang="es-ES" b="1" dirty="0" err="1">
                <a:solidFill>
                  <a:schemeClr val="accent3"/>
                </a:solidFill>
                <a:latin typeface="Raleway Medium" pitchFamily="2" charset="0"/>
              </a:rPr>
              <a:t>Embedding</a:t>
            </a:r>
            <a:r>
              <a:rPr lang="es-ES" b="1" dirty="0">
                <a:solidFill>
                  <a:schemeClr val="accent3"/>
                </a:solidFill>
                <a:latin typeface="Raleway Medium" pitchFamily="2" charset="0"/>
              </a:rPr>
              <a:t> conjunto</a:t>
            </a:r>
            <a:r>
              <a:rPr lang="es-ES" b="1" dirty="0">
                <a:solidFill>
                  <a:schemeClr val="accent1"/>
                </a:solidFill>
                <a:latin typeface="Raleway Medium" pitchFamily="2" charset="0"/>
              </a:rPr>
              <a:t> </a:t>
            </a:r>
            <a:r>
              <a:rPr lang="es-ES" dirty="0">
                <a:solidFill>
                  <a:schemeClr val="accent1"/>
                </a:solidFill>
                <a:latin typeface="Raleway Medium" pitchFamily="2" charset="0"/>
              </a:rPr>
              <a:t>mediante dos componentes NN.</a:t>
            </a:r>
          </a:p>
        </p:txBody>
      </p:sp>
    </p:spTree>
    <p:extLst>
      <p:ext uri="{BB962C8B-B14F-4D97-AF65-F5344CB8AC3E}">
        <p14:creationId xmlns:p14="http://schemas.microsoft.com/office/powerpoint/2010/main" val="177938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353"/>
        <p:cNvGrpSpPr/>
        <p:nvPr/>
      </p:nvGrpSpPr>
      <p:grpSpPr>
        <a:xfrm>
          <a:off x="0" y="0"/>
          <a:ext cx="0" cy="0"/>
          <a:chOff x="0" y="0"/>
          <a:chExt cx="0" cy="0"/>
        </a:xfrm>
      </p:grpSpPr>
      <p:sp>
        <p:nvSpPr>
          <p:cNvPr id="354" name="Google Shape;354;p37"/>
          <p:cNvSpPr txBox="1">
            <a:spLocks noGrp="1"/>
          </p:cNvSpPr>
          <p:nvPr>
            <p:ph type="title" idx="6"/>
          </p:nvPr>
        </p:nvSpPr>
        <p:spPr>
          <a:xfrm>
            <a:off x="715050" y="358100"/>
            <a:ext cx="771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1. CONTEXTO &amp;</a:t>
            </a:r>
            <a:r>
              <a:rPr lang="es-CL" sz="1400" dirty="0"/>
              <a:t> MOTIVACIÓN</a:t>
            </a:r>
            <a:br>
              <a:rPr lang="es-CL" sz="1400" dirty="0"/>
            </a:br>
            <a:r>
              <a:rPr lang="es-CL" sz="1800" dirty="0">
                <a:solidFill>
                  <a:schemeClr val="accent3"/>
                </a:solidFill>
              </a:rPr>
              <a:t>TIPOS DE CLASIFICACIÓN</a:t>
            </a:r>
          </a:p>
        </p:txBody>
      </p:sp>
      <p:sp>
        <p:nvSpPr>
          <p:cNvPr id="39" name="TextBox 38">
            <a:extLst>
              <a:ext uri="{FF2B5EF4-FFF2-40B4-BE49-F238E27FC236}">
                <a16:creationId xmlns:a16="http://schemas.microsoft.com/office/drawing/2014/main" id="{56E1D560-1FB4-192F-1B59-A170DBCF857D}"/>
              </a:ext>
            </a:extLst>
          </p:cNvPr>
          <p:cNvSpPr txBox="1"/>
          <p:nvPr/>
        </p:nvSpPr>
        <p:spPr>
          <a:xfrm>
            <a:off x="901620" y="3958866"/>
            <a:ext cx="1885950" cy="52322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 dirty="0">
                <a:latin typeface="Raleway Medium" pitchFamily="2" charset="0"/>
              </a:rPr>
              <a:t>¿Hay un perro en esta imagen?</a:t>
            </a:r>
          </a:p>
        </p:txBody>
      </p:sp>
      <p:pic>
        <p:nvPicPr>
          <p:cNvPr id="2052" name="Picture 4">
            <a:extLst>
              <a:ext uri="{FF2B5EF4-FFF2-40B4-BE49-F238E27FC236}">
                <a16:creationId xmlns:a16="http://schemas.microsoft.com/office/drawing/2014/main" id="{A16354AC-D14B-748E-C687-0D609ECE4D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2206"/>
          <a:stretch/>
        </p:blipFill>
        <p:spPr bwMode="auto">
          <a:xfrm>
            <a:off x="901620" y="1064105"/>
            <a:ext cx="2223810" cy="2761456"/>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4">
            <a:extLst>
              <a:ext uri="{FF2B5EF4-FFF2-40B4-BE49-F238E27FC236}">
                <a16:creationId xmlns:a16="http://schemas.microsoft.com/office/drawing/2014/main" id="{01F19E83-0BE2-BD31-A018-10236FB0F8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000" r="33857"/>
          <a:stretch/>
        </p:blipFill>
        <p:spPr bwMode="auto">
          <a:xfrm>
            <a:off x="3125430" y="1064105"/>
            <a:ext cx="2651760" cy="2761456"/>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75">
            <a:extLst>
              <a:ext uri="{FF2B5EF4-FFF2-40B4-BE49-F238E27FC236}">
                <a16:creationId xmlns:a16="http://schemas.microsoft.com/office/drawing/2014/main" id="{F96DC4A1-63C6-C858-D643-086FFBFA180E}"/>
              </a:ext>
            </a:extLst>
          </p:cNvPr>
          <p:cNvSpPr txBox="1"/>
          <p:nvPr/>
        </p:nvSpPr>
        <p:spPr>
          <a:xfrm>
            <a:off x="3259957" y="3958866"/>
            <a:ext cx="2302352" cy="73866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 dirty="0">
                <a:latin typeface="Raleway Medium" pitchFamily="2" charset="0"/>
              </a:rPr>
              <a:t>¿Esta imagen tiene un perro, un gato, un bus o una planta?</a:t>
            </a:r>
          </a:p>
        </p:txBody>
      </p:sp>
      <p:pic>
        <p:nvPicPr>
          <p:cNvPr id="77" name="Picture 4">
            <a:extLst>
              <a:ext uri="{FF2B5EF4-FFF2-40B4-BE49-F238E27FC236}">
                <a16:creationId xmlns:a16="http://schemas.microsoft.com/office/drawing/2014/main" id="{085D9E9A-A466-BA37-B706-7338162860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0969"/>
          <a:stretch/>
        </p:blipFill>
        <p:spPr bwMode="auto">
          <a:xfrm>
            <a:off x="5888143" y="1064105"/>
            <a:ext cx="2322790" cy="2761456"/>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1CA22DE9-CBFA-FE10-9737-0912A9B063EA}"/>
              </a:ext>
            </a:extLst>
          </p:cNvPr>
          <p:cNvSpPr txBox="1"/>
          <p:nvPr/>
        </p:nvSpPr>
        <p:spPr>
          <a:xfrm>
            <a:off x="5919590" y="3958866"/>
            <a:ext cx="2322790" cy="95410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 dirty="0">
                <a:latin typeface="Raleway Medium" pitchFamily="2" charset="0"/>
              </a:rPr>
              <a:t>Entre un perro, un gato, un bus y una planta. </a:t>
            </a:r>
          </a:p>
          <a:p>
            <a:pPr algn="ctr"/>
            <a:r>
              <a:rPr lang="en" dirty="0">
                <a:latin typeface="Raleway Medium" pitchFamily="2" charset="0"/>
              </a:rPr>
              <a:t>¿Qué elementos presenta esta imagen?</a:t>
            </a:r>
          </a:p>
        </p:txBody>
      </p:sp>
      <p:sp>
        <p:nvSpPr>
          <p:cNvPr id="9" name="TextBox 8">
            <a:extLst>
              <a:ext uri="{FF2B5EF4-FFF2-40B4-BE49-F238E27FC236}">
                <a16:creationId xmlns:a16="http://schemas.microsoft.com/office/drawing/2014/main" id="{E127FE64-EB87-0082-8403-5C748D801D29}"/>
              </a:ext>
            </a:extLst>
          </p:cNvPr>
          <p:cNvSpPr txBox="1"/>
          <p:nvPr/>
        </p:nvSpPr>
        <p:spPr>
          <a:xfrm>
            <a:off x="8717200" y="4784999"/>
            <a:ext cx="256802" cy="246221"/>
          </a:xfrm>
          <a:prstGeom prst="rect">
            <a:avLst/>
          </a:prstGeom>
          <a:noFill/>
        </p:spPr>
        <p:txBody>
          <a:bodyPr wrap="none" rtlCol="0">
            <a:spAutoFit/>
          </a:bodyPr>
          <a:lstStyle/>
          <a:p>
            <a:r>
              <a:rPr lang="en-US" sz="1000" dirty="0">
                <a:latin typeface="Raleway Medium" pitchFamily="2" charset="0"/>
              </a:rPr>
              <a:t>4</a:t>
            </a:r>
            <a:endParaRPr lang="es-CL" sz="1000" dirty="0">
              <a:latin typeface="Raleway Medium" pitchFamily="2" charset="0"/>
            </a:endParaRPr>
          </a:p>
        </p:txBody>
      </p:sp>
    </p:spTree>
    <p:extLst>
      <p:ext uri="{BB962C8B-B14F-4D97-AF65-F5344CB8AC3E}">
        <p14:creationId xmlns:p14="http://schemas.microsoft.com/office/powerpoint/2010/main" val="716464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5"/>
                                        </p:tgtEl>
                                        <p:attrNameLst>
                                          <p:attrName>style.visibility</p:attrName>
                                        </p:attrNameLst>
                                      </p:cBhvr>
                                      <p:to>
                                        <p:strVal val="visible"/>
                                      </p:to>
                                    </p:set>
                                    <p:animEffect transition="in" filter="fade">
                                      <p:cBhvr>
                                        <p:cTn id="15" dur="500"/>
                                        <p:tgtEl>
                                          <p:spTgt spid="7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6"/>
                                        </p:tgtEl>
                                        <p:attrNameLst>
                                          <p:attrName>style.visibility</p:attrName>
                                        </p:attrNameLst>
                                      </p:cBhvr>
                                      <p:to>
                                        <p:strVal val="visible"/>
                                      </p:to>
                                    </p:set>
                                    <p:animEffect transition="in" filter="fade">
                                      <p:cBhvr>
                                        <p:cTn id="18" dur="500"/>
                                        <p:tgtEl>
                                          <p:spTgt spid="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7"/>
                                        </p:tgtEl>
                                        <p:attrNameLst>
                                          <p:attrName>style.visibility</p:attrName>
                                        </p:attrNameLst>
                                      </p:cBhvr>
                                      <p:to>
                                        <p:strVal val="visible"/>
                                      </p:to>
                                    </p:set>
                                    <p:animEffect transition="in" filter="fade">
                                      <p:cBhvr>
                                        <p:cTn id="23" dur="500"/>
                                        <p:tgtEl>
                                          <p:spTgt spid="7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8"/>
                                        </p:tgtEl>
                                        <p:attrNameLst>
                                          <p:attrName>style.visibility</p:attrName>
                                        </p:attrNameLst>
                                      </p:cBhvr>
                                      <p:to>
                                        <p:strVal val="visible"/>
                                      </p:to>
                                    </p:set>
                                    <p:animEffect transition="in" filter="fade">
                                      <p:cBhvr>
                                        <p:cTn id="2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76" grpId="0" animBg="1"/>
      <p:bldP spid="7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4" name="TextBox 3">
            <a:extLst>
              <a:ext uri="{FF2B5EF4-FFF2-40B4-BE49-F238E27FC236}">
                <a16:creationId xmlns:a16="http://schemas.microsoft.com/office/drawing/2014/main" id="{F5E370D4-864D-4B67-A041-DE0518D53730}"/>
              </a:ext>
            </a:extLst>
          </p:cNvPr>
          <p:cNvSpPr txBox="1"/>
          <p:nvPr/>
        </p:nvSpPr>
        <p:spPr>
          <a:xfrm>
            <a:off x="1017450" y="583327"/>
            <a:ext cx="3259128" cy="1138773"/>
          </a:xfrm>
          <a:prstGeom prst="rect">
            <a:avLst/>
          </a:prstGeom>
          <a:noFill/>
        </p:spPr>
        <p:txBody>
          <a:bodyPr wrap="square">
            <a:spAutoFit/>
          </a:bodyPr>
          <a:lstStyle/>
          <a:p>
            <a:pPr algn="l"/>
            <a:r>
              <a:rPr lang="en" dirty="0">
                <a:solidFill>
                  <a:schemeClr val="accent1"/>
                </a:solidFill>
                <a:latin typeface="Montserrat ExtraBold" panose="00000900000000000000" pitchFamily="2" charset="0"/>
              </a:rPr>
              <a:t>4. DEEP LEARNING MLC</a:t>
            </a:r>
            <a:endParaRPr lang="es-ES" sz="1400" dirty="0">
              <a:solidFill>
                <a:schemeClr val="accent1"/>
              </a:solidFill>
              <a:latin typeface="Montserrat ExtraBold" panose="00000900000000000000" pitchFamily="2" charset="0"/>
            </a:endParaRPr>
          </a:p>
          <a:p>
            <a:pPr algn="l"/>
            <a:r>
              <a:rPr lang="es-CL" sz="1800" dirty="0">
                <a:solidFill>
                  <a:schemeClr val="accent3"/>
                </a:solidFill>
                <a:latin typeface="Montserrat ExtraBold" panose="00000900000000000000" pitchFamily="2" charset="0"/>
              </a:rPr>
              <a:t>ADVANCED DEEP LEARNING FOR MLC</a:t>
            </a:r>
          </a:p>
          <a:p>
            <a:pPr algn="l"/>
            <a:r>
              <a:rPr lang="es-CL" sz="1800" dirty="0">
                <a:solidFill>
                  <a:schemeClr val="accent6"/>
                </a:solidFill>
                <a:latin typeface="Montserrat ExtraBold" panose="00000900000000000000" pitchFamily="2" charset="0"/>
              </a:rPr>
              <a:t>CNN-RNN</a:t>
            </a:r>
            <a:endParaRPr lang="es-CL" sz="1400" dirty="0">
              <a:solidFill>
                <a:schemeClr val="accent6"/>
              </a:solidFill>
              <a:latin typeface="Montserrat ExtraBold" panose="00000900000000000000" pitchFamily="2" charset="0"/>
            </a:endParaRPr>
          </a:p>
        </p:txBody>
      </p:sp>
      <p:sp>
        <p:nvSpPr>
          <p:cNvPr id="7" name="Rectangle 6">
            <a:extLst>
              <a:ext uri="{FF2B5EF4-FFF2-40B4-BE49-F238E27FC236}">
                <a16:creationId xmlns:a16="http://schemas.microsoft.com/office/drawing/2014/main" id="{6441F97B-11AE-8090-3A1A-4ECA64EF9E2F}"/>
              </a:ext>
            </a:extLst>
          </p:cNvPr>
          <p:cNvSpPr/>
          <p:nvPr/>
        </p:nvSpPr>
        <p:spPr>
          <a:xfrm>
            <a:off x="5550977" y="789884"/>
            <a:ext cx="1266093" cy="338107"/>
          </a:xfrm>
          <a:prstGeom prst="rect">
            <a:avLst/>
          </a:prstGeom>
          <a:solidFill>
            <a:schemeClr val="accent3">
              <a:alpha val="25000"/>
            </a:schemeClr>
          </a:solidFill>
          <a:ln>
            <a:solidFill>
              <a:schemeClr val="accent3">
                <a:shade val="50000"/>
                <a:alpha val="2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100" dirty="0">
                <a:latin typeface="Raleway Medium" pitchFamily="2" charset="0"/>
              </a:rPr>
              <a:t>Current Label</a:t>
            </a:r>
            <a:endParaRPr lang="es-CL" sz="1100" dirty="0">
              <a:latin typeface="Raleway Medium" pitchFamily="2" charset="0"/>
            </a:endParaRPr>
          </a:p>
        </p:txBody>
      </p:sp>
      <p:sp>
        <p:nvSpPr>
          <p:cNvPr id="8" name="Rectangle 7">
            <a:extLst>
              <a:ext uri="{FF2B5EF4-FFF2-40B4-BE49-F238E27FC236}">
                <a16:creationId xmlns:a16="http://schemas.microsoft.com/office/drawing/2014/main" id="{51B45005-C15A-686C-7558-405B8BF2E813}"/>
              </a:ext>
            </a:extLst>
          </p:cNvPr>
          <p:cNvSpPr/>
          <p:nvPr/>
        </p:nvSpPr>
        <p:spPr>
          <a:xfrm>
            <a:off x="7042851" y="789883"/>
            <a:ext cx="1174652" cy="33810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100" dirty="0">
                <a:latin typeface="Raleway Medium" pitchFamily="2" charset="0"/>
              </a:rPr>
              <a:t>Image</a:t>
            </a:r>
            <a:endParaRPr lang="es-CL" sz="1100" dirty="0">
              <a:latin typeface="Raleway Medium" pitchFamily="2" charset="0"/>
            </a:endParaRPr>
          </a:p>
        </p:txBody>
      </p:sp>
      <p:sp>
        <p:nvSpPr>
          <p:cNvPr id="9" name="Rectangle 8">
            <a:extLst>
              <a:ext uri="{FF2B5EF4-FFF2-40B4-BE49-F238E27FC236}">
                <a16:creationId xmlns:a16="http://schemas.microsoft.com/office/drawing/2014/main" id="{234E44BD-AEC8-FEF0-4D7D-315A92259629}"/>
              </a:ext>
            </a:extLst>
          </p:cNvPr>
          <p:cNvSpPr/>
          <p:nvPr/>
        </p:nvSpPr>
        <p:spPr>
          <a:xfrm>
            <a:off x="7042850" y="1368900"/>
            <a:ext cx="1174653" cy="1088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Raleway Medium" pitchFamily="2" charset="0"/>
              </a:rPr>
              <a:t>VGG</a:t>
            </a:r>
          </a:p>
          <a:p>
            <a:pPr algn="ctr"/>
            <a:r>
              <a:rPr lang="en-US" sz="1100" dirty="0" err="1">
                <a:latin typeface="Raleway Medium" pitchFamily="2" charset="0"/>
              </a:rPr>
              <a:t>ConvNet</a:t>
            </a:r>
            <a:endParaRPr lang="es-CL" dirty="0">
              <a:latin typeface="Raleway Medium" pitchFamily="2" charset="0"/>
            </a:endParaRPr>
          </a:p>
        </p:txBody>
      </p:sp>
      <p:sp>
        <p:nvSpPr>
          <p:cNvPr id="10" name="Rectangle 9">
            <a:extLst>
              <a:ext uri="{FF2B5EF4-FFF2-40B4-BE49-F238E27FC236}">
                <a16:creationId xmlns:a16="http://schemas.microsoft.com/office/drawing/2014/main" id="{7FBDEB47-E823-7D99-E95D-B5A559B6B257}"/>
              </a:ext>
            </a:extLst>
          </p:cNvPr>
          <p:cNvSpPr/>
          <p:nvPr/>
        </p:nvSpPr>
        <p:spPr>
          <a:xfrm>
            <a:off x="5550979" y="1347796"/>
            <a:ext cx="1266093" cy="429065"/>
          </a:xfrm>
          <a:prstGeom prst="rect">
            <a:avLst/>
          </a:prstGeom>
          <a:solidFill>
            <a:schemeClr val="accent1">
              <a:alpha val="25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Raleway Medium" pitchFamily="2" charset="0"/>
              </a:rPr>
              <a:t>Label Embedding</a:t>
            </a:r>
            <a:endParaRPr lang="es-CL" sz="1100" dirty="0">
              <a:latin typeface="Raleway Medium" pitchFamily="2" charset="0"/>
            </a:endParaRPr>
          </a:p>
        </p:txBody>
      </p:sp>
      <p:sp>
        <p:nvSpPr>
          <p:cNvPr id="11" name="Rectangle 10">
            <a:extLst>
              <a:ext uri="{FF2B5EF4-FFF2-40B4-BE49-F238E27FC236}">
                <a16:creationId xmlns:a16="http://schemas.microsoft.com/office/drawing/2014/main" id="{2ABF2515-F01A-BE73-7DA6-B5F3C1393F73}"/>
              </a:ext>
            </a:extLst>
          </p:cNvPr>
          <p:cNvSpPr/>
          <p:nvPr/>
        </p:nvSpPr>
        <p:spPr>
          <a:xfrm>
            <a:off x="5550979" y="2028085"/>
            <a:ext cx="1266093" cy="429065"/>
          </a:xfrm>
          <a:prstGeom prst="rect">
            <a:avLst/>
          </a:prstGeom>
          <a:solidFill>
            <a:schemeClr val="accent1">
              <a:alpha val="25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Raleway Medium" pitchFamily="2" charset="0"/>
              </a:rPr>
              <a:t>Recurrent Layer</a:t>
            </a:r>
            <a:endParaRPr lang="es-CL" sz="1100" dirty="0">
              <a:latin typeface="Raleway Medium" pitchFamily="2" charset="0"/>
            </a:endParaRPr>
          </a:p>
        </p:txBody>
      </p:sp>
      <p:sp>
        <p:nvSpPr>
          <p:cNvPr id="12" name="Rectangle 11">
            <a:extLst>
              <a:ext uri="{FF2B5EF4-FFF2-40B4-BE49-F238E27FC236}">
                <a16:creationId xmlns:a16="http://schemas.microsoft.com/office/drawing/2014/main" id="{48AF4CB3-2F6B-E516-D4A8-8939B9428FE5}"/>
              </a:ext>
            </a:extLst>
          </p:cNvPr>
          <p:cNvSpPr/>
          <p:nvPr/>
        </p:nvSpPr>
        <p:spPr>
          <a:xfrm>
            <a:off x="5550978" y="2801046"/>
            <a:ext cx="2666525" cy="429065"/>
          </a:xfrm>
          <a:prstGeom prst="rect">
            <a:avLst/>
          </a:prstGeom>
          <a:solidFill>
            <a:schemeClr val="accent6">
              <a:alpha val="25000"/>
            </a:schemeClr>
          </a:solidFill>
          <a:ln>
            <a:solidFill>
              <a:schemeClr val="accent6">
                <a:shade val="50000"/>
                <a:alpha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latin typeface="Raleway Medium" pitchFamily="2" charset="0"/>
              </a:rPr>
              <a:t>Projection Layer</a:t>
            </a:r>
            <a:endParaRPr lang="es-CL" sz="1100" dirty="0">
              <a:latin typeface="Raleway Medium" pitchFamily="2" charset="0"/>
            </a:endParaRPr>
          </a:p>
        </p:txBody>
      </p:sp>
      <p:sp>
        <p:nvSpPr>
          <p:cNvPr id="13" name="Rectangle 12">
            <a:extLst>
              <a:ext uri="{FF2B5EF4-FFF2-40B4-BE49-F238E27FC236}">
                <a16:creationId xmlns:a16="http://schemas.microsoft.com/office/drawing/2014/main" id="{01C63611-93CE-53E8-8215-AEE32336E21B}"/>
              </a:ext>
            </a:extLst>
          </p:cNvPr>
          <p:cNvSpPr/>
          <p:nvPr/>
        </p:nvSpPr>
        <p:spPr>
          <a:xfrm>
            <a:off x="5550978" y="3574007"/>
            <a:ext cx="2666525" cy="429065"/>
          </a:xfrm>
          <a:prstGeom prst="rect">
            <a:avLst/>
          </a:prstGeom>
          <a:solidFill>
            <a:schemeClr val="accent6">
              <a:alpha val="25000"/>
            </a:schemeClr>
          </a:solidFill>
          <a:ln>
            <a:solidFill>
              <a:schemeClr val="accent6">
                <a:shade val="50000"/>
                <a:alpha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latin typeface="Raleway Medium" pitchFamily="2" charset="0"/>
              </a:rPr>
              <a:t>Prediction Layer</a:t>
            </a:r>
            <a:endParaRPr lang="es-CL" sz="1100" dirty="0">
              <a:latin typeface="Raleway Medium" pitchFamily="2" charset="0"/>
            </a:endParaRPr>
          </a:p>
        </p:txBody>
      </p:sp>
      <p:cxnSp>
        <p:nvCxnSpPr>
          <p:cNvPr id="15" name="Straight Arrow Connector 14">
            <a:extLst>
              <a:ext uri="{FF2B5EF4-FFF2-40B4-BE49-F238E27FC236}">
                <a16:creationId xmlns:a16="http://schemas.microsoft.com/office/drawing/2014/main" id="{BC0BE7D2-2593-719A-4CC0-18FEC383AAB3}"/>
              </a:ext>
            </a:extLst>
          </p:cNvPr>
          <p:cNvCxnSpPr>
            <a:cxnSpLocks/>
            <a:stCxn id="7" idx="2"/>
            <a:endCxn id="10" idx="0"/>
          </p:cNvCxnSpPr>
          <p:nvPr/>
        </p:nvCxnSpPr>
        <p:spPr>
          <a:xfrm>
            <a:off x="6184024" y="1127991"/>
            <a:ext cx="2" cy="219805"/>
          </a:xfrm>
          <a:prstGeom prst="straightConnector1">
            <a:avLst/>
          </a:prstGeom>
          <a:ln w="25400">
            <a:solidFill>
              <a:schemeClr val="accent1">
                <a:shade val="95000"/>
                <a:satMod val="105000"/>
                <a:alpha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908EC09-93BB-98B3-81BB-1F375CFFB79F}"/>
              </a:ext>
            </a:extLst>
          </p:cNvPr>
          <p:cNvCxnSpPr>
            <a:cxnSpLocks/>
            <a:stCxn id="8" idx="2"/>
            <a:endCxn id="9" idx="0"/>
          </p:cNvCxnSpPr>
          <p:nvPr/>
        </p:nvCxnSpPr>
        <p:spPr>
          <a:xfrm>
            <a:off x="7630177" y="1127990"/>
            <a:ext cx="0" cy="2409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3E2FC86-B351-14D2-D128-D76FA5A8F3BD}"/>
              </a:ext>
            </a:extLst>
          </p:cNvPr>
          <p:cNvCxnSpPr>
            <a:cxnSpLocks/>
            <a:stCxn id="10" idx="2"/>
            <a:endCxn id="11" idx="0"/>
          </p:cNvCxnSpPr>
          <p:nvPr/>
        </p:nvCxnSpPr>
        <p:spPr>
          <a:xfrm>
            <a:off x="6184026" y="1776861"/>
            <a:ext cx="0" cy="251224"/>
          </a:xfrm>
          <a:prstGeom prst="straightConnector1">
            <a:avLst/>
          </a:prstGeom>
          <a:ln w="25400">
            <a:solidFill>
              <a:schemeClr val="accent1">
                <a:shade val="95000"/>
                <a:satMod val="105000"/>
                <a:alpha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4FC1584-A17E-9379-835A-556E489FEDEB}"/>
              </a:ext>
            </a:extLst>
          </p:cNvPr>
          <p:cNvCxnSpPr>
            <a:cxnSpLocks/>
            <a:stCxn id="11" idx="2"/>
          </p:cNvCxnSpPr>
          <p:nvPr/>
        </p:nvCxnSpPr>
        <p:spPr>
          <a:xfrm>
            <a:off x="6184026" y="2457150"/>
            <a:ext cx="0" cy="343896"/>
          </a:xfrm>
          <a:prstGeom prst="straightConnector1">
            <a:avLst/>
          </a:prstGeom>
          <a:ln w="25400">
            <a:solidFill>
              <a:schemeClr val="accent1">
                <a:shade val="95000"/>
                <a:satMod val="105000"/>
                <a:alpha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A69EDB7-7C1C-95E8-41E5-DB0A0EA31D13}"/>
              </a:ext>
            </a:extLst>
          </p:cNvPr>
          <p:cNvCxnSpPr>
            <a:cxnSpLocks/>
            <a:stCxn id="9" idx="2"/>
          </p:cNvCxnSpPr>
          <p:nvPr/>
        </p:nvCxnSpPr>
        <p:spPr>
          <a:xfrm>
            <a:off x="7630177" y="2457150"/>
            <a:ext cx="0" cy="34389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2A01645-E9CD-D236-8D64-839970EF4BE0}"/>
              </a:ext>
            </a:extLst>
          </p:cNvPr>
          <p:cNvCxnSpPr>
            <a:cxnSpLocks/>
            <a:stCxn id="12" idx="2"/>
            <a:endCxn id="13" idx="0"/>
          </p:cNvCxnSpPr>
          <p:nvPr/>
        </p:nvCxnSpPr>
        <p:spPr>
          <a:xfrm>
            <a:off x="6884241" y="3230111"/>
            <a:ext cx="0" cy="343896"/>
          </a:xfrm>
          <a:prstGeom prst="straightConnector1">
            <a:avLst/>
          </a:prstGeom>
          <a:ln w="25400">
            <a:solidFill>
              <a:schemeClr val="accent1">
                <a:shade val="95000"/>
                <a:satMod val="105000"/>
                <a:alpha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98B2932-D58B-72D6-6B52-46DA38FC3AB3}"/>
              </a:ext>
            </a:extLst>
          </p:cNvPr>
          <p:cNvCxnSpPr>
            <a:cxnSpLocks/>
            <a:stCxn id="13" idx="2"/>
          </p:cNvCxnSpPr>
          <p:nvPr/>
        </p:nvCxnSpPr>
        <p:spPr>
          <a:xfrm>
            <a:off x="6884241" y="4003072"/>
            <a:ext cx="0" cy="343896"/>
          </a:xfrm>
          <a:prstGeom prst="straightConnector1">
            <a:avLst/>
          </a:prstGeom>
          <a:ln w="25400">
            <a:solidFill>
              <a:schemeClr val="accent1">
                <a:shade val="95000"/>
                <a:satMod val="105000"/>
                <a:alpha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C2CE20E6-A3A2-0C2E-8665-2804AE777073}"/>
              </a:ext>
            </a:extLst>
          </p:cNvPr>
          <p:cNvSpPr txBox="1"/>
          <p:nvPr/>
        </p:nvSpPr>
        <p:spPr>
          <a:xfrm>
            <a:off x="1065845" y="1902473"/>
            <a:ext cx="3259127" cy="523220"/>
          </a:xfrm>
          <a:prstGeom prst="rect">
            <a:avLst/>
          </a:prstGeom>
          <a:noFill/>
        </p:spPr>
        <p:txBody>
          <a:bodyPr wrap="square">
            <a:spAutoFit/>
          </a:bodyPr>
          <a:lstStyle/>
          <a:p>
            <a:r>
              <a:rPr lang="es-ES" b="1" dirty="0" err="1">
                <a:solidFill>
                  <a:schemeClr val="accent3"/>
                </a:solidFill>
                <a:latin typeface="Raleway Medium" pitchFamily="2" charset="0"/>
              </a:rPr>
              <a:t>Embedding</a:t>
            </a:r>
            <a:r>
              <a:rPr lang="es-ES" b="1" dirty="0">
                <a:solidFill>
                  <a:schemeClr val="accent3"/>
                </a:solidFill>
                <a:latin typeface="Raleway Medium" pitchFamily="2" charset="0"/>
              </a:rPr>
              <a:t> conjunto</a:t>
            </a:r>
            <a:r>
              <a:rPr lang="es-ES" b="1" dirty="0">
                <a:solidFill>
                  <a:schemeClr val="accent1"/>
                </a:solidFill>
                <a:latin typeface="Raleway Medium" pitchFamily="2" charset="0"/>
              </a:rPr>
              <a:t> </a:t>
            </a:r>
            <a:r>
              <a:rPr lang="es-ES" dirty="0">
                <a:solidFill>
                  <a:schemeClr val="accent1"/>
                </a:solidFill>
                <a:latin typeface="Raleway Medium" pitchFamily="2" charset="0"/>
              </a:rPr>
              <a:t>mediante dos componentes NN.</a:t>
            </a:r>
          </a:p>
        </p:txBody>
      </p:sp>
      <p:sp>
        <p:nvSpPr>
          <p:cNvPr id="73" name="Isosceles Triangle 72">
            <a:extLst>
              <a:ext uri="{FF2B5EF4-FFF2-40B4-BE49-F238E27FC236}">
                <a16:creationId xmlns:a16="http://schemas.microsoft.com/office/drawing/2014/main" id="{0E210BB8-43A7-9BA7-E7BA-A7CB9C12500B}"/>
              </a:ext>
            </a:extLst>
          </p:cNvPr>
          <p:cNvSpPr/>
          <p:nvPr/>
        </p:nvSpPr>
        <p:spPr>
          <a:xfrm rot="4594063">
            <a:off x="5469637" y="2304617"/>
            <a:ext cx="97155" cy="150495"/>
          </a:xfrm>
          <a:prstGeom prst="triangle">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86" name="Freeform: Shape 85">
            <a:extLst>
              <a:ext uri="{FF2B5EF4-FFF2-40B4-BE49-F238E27FC236}">
                <a16:creationId xmlns:a16="http://schemas.microsoft.com/office/drawing/2014/main" id="{76D8898A-14F3-38E2-8F55-728101B0412E}"/>
              </a:ext>
            </a:extLst>
          </p:cNvPr>
          <p:cNvSpPr/>
          <p:nvPr/>
        </p:nvSpPr>
        <p:spPr>
          <a:xfrm>
            <a:off x="5147759" y="2110025"/>
            <a:ext cx="403218" cy="322011"/>
          </a:xfrm>
          <a:custGeom>
            <a:avLst/>
            <a:gdLst>
              <a:gd name="connsiteX0" fmla="*/ 403218 w 403218"/>
              <a:gd name="connsiteY0" fmla="*/ 25432 h 322011"/>
              <a:gd name="connsiteX1" fmla="*/ 47618 w 403218"/>
              <a:gd name="connsiteY1" fmla="*/ 27972 h 322011"/>
              <a:gd name="connsiteX2" fmla="*/ 32378 w 403218"/>
              <a:gd name="connsiteY2" fmla="*/ 309912 h 322011"/>
              <a:gd name="connsiteX3" fmla="*/ 314318 w 403218"/>
              <a:gd name="connsiteY3" fmla="*/ 274352 h 322011"/>
              <a:gd name="connsiteX4" fmla="*/ 314318 w 403218"/>
              <a:gd name="connsiteY4" fmla="*/ 274352 h 322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218" h="322011">
                <a:moveTo>
                  <a:pt x="403218" y="25432"/>
                </a:moveTo>
                <a:cubicBezTo>
                  <a:pt x="256321" y="2995"/>
                  <a:pt x="109425" y="-19441"/>
                  <a:pt x="47618" y="27972"/>
                </a:cubicBezTo>
                <a:cubicBezTo>
                  <a:pt x="-14189" y="75385"/>
                  <a:pt x="-12072" y="268849"/>
                  <a:pt x="32378" y="309912"/>
                </a:cubicBezTo>
                <a:cubicBezTo>
                  <a:pt x="76828" y="350975"/>
                  <a:pt x="314318" y="274352"/>
                  <a:pt x="314318" y="274352"/>
                </a:cubicBezTo>
                <a:lnTo>
                  <a:pt x="314318" y="274352"/>
                </a:lnTo>
              </a:path>
            </a:pathLst>
          </a:custGeom>
          <a:no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87" name="TextBox 86">
            <a:extLst>
              <a:ext uri="{FF2B5EF4-FFF2-40B4-BE49-F238E27FC236}">
                <a16:creationId xmlns:a16="http://schemas.microsoft.com/office/drawing/2014/main" id="{5CF91F5E-CD03-ED04-9FFD-694F250F9304}"/>
              </a:ext>
            </a:extLst>
          </p:cNvPr>
          <p:cNvSpPr txBox="1"/>
          <p:nvPr/>
        </p:nvSpPr>
        <p:spPr>
          <a:xfrm>
            <a:off x="4324972" y="4353616"/>
            <a:ext cx="5201528" cy="307777"/>
          </a:xfrm>
          <a:prstGeom prst="rect">
            <a:avLst/>
          </a:prstGeom>
          <a:noFill/>
        </p:spPr>
        <p:txBody>
          <a:bodyPr wrap="square">
            <a:spAutoFit/>
          </a:bodyPr>
          <a:lstStyle/>
          <a:p>
            <a:pPr algn="ctr"/>
            <a:r>
              <a:rPr lang="en-US" sz="1400" dirty="0">
                <a:solidFill>
                  <a:schemeClr val="bg1">
                    <a:lumMod val="95000"/>
                  </a:schemeClr>
                </a:solidFill>
                <a:latin typeface="Raleway Medium" pitchFamily="2" charset="0"/>
              </a:rPr>
              <a:t>Predicted Label Probability</a:t>
            </a:r>
            <a:endParaRPr lang="es-CL" sz="1400" dirty="0">
              <a:solidFill>
                <a:schemeClr val="bg1">
                  <a:lumMod val="95000"/>
                </a:schemeClr>
              </a:solidFill>
              <a:latin typeface="Raleway Medium" pitchFamily="2" charset="0"/>
            </a:endParaRPr>
          </a:p>
        </p:txBody>
      </p:sp>
      <p:sp>
        <p:nvSpPr>
          <p:cNvPr id="88" name="TextBox 87">
            <a:extLst>
              <a:ext uri="{FF2B5EF4-FFF2-40B4-BE49-F238E27FC236}">
                <a16:creationId xmlns:a16="http://schemas.microsoft.com/office/drawing/2014/main" id="{A9808261-A967-E36C-F193-B19B69F6A943}"/>
              </a:ext>
            </a:extLst>
          </p:cNvPr>
          <p:cNvSpPr txBox="1"/>
          <p:nvPr/>
        </p:nvSpPr>
        <p:spPr>
          <a:xfrm>
            <a:off x="0" y="4908609"/>
            <a:ext cx="7410450" cy="215444"/>
          </a:xfrm>
          <a:prstGeom prst="rect">
            <a:avLst/>
          </a:prstGeom>
          <a:noFill/>
        </p:spPr>
        <p:txBody>
          <a:bodyPr wrap="square">
            <a:spAutoFit/>
          </a:bodyPr>
          <a:lstStyle/>
          <a:p>
            <a:r>
              <a:rPr lang="es-CL" sz="800" i="1" dirty="0">
                <a:solidFill>
                  <a:schemeClr val="bg1">
                    <a:lumMod val="50000"/>
                  </a:schemeClr>
                </a:solidFill>
                <a:latin typeface="Raleway Medium" pitchFamily="2" charset="0"/>
              </a:rPr>
              <a:t>J. Wang, Y. Yang, J. Mao, Z. Huang, C. Huang, and W. </a:t>
            </a:r>
            <a:r>
              <a:rPr lang="es-CL" sz="800" i="1" dirty="0" err="1">
                <a:solidFill>
                  <a:schemeClr val="bg1">
                    <a:lumMod val="50000"/>
                  </a:schemeClr>
                </a:solidFill>
                <a:latin typeface="Raleway Medium" pitchFamily="2" charset="0"/>
              </a:rPr>
              <a:t>Xu</a:t>
            </a:r>
            <a:r>
              <a:rPr lang="es-CL" sz="800" i="1" dirty="0">
                <a:solidFill>
                  <a:schemeClr val="bg1">
                    <a:lumMod val="50000"/>
                  </a:schemeClr>
                </a:solidFill>
                <a:latin typeface="Raleway Medium" pitchFamily="2" charset="0"/>
              </a:rPr>
              <a:t>, “CNNRNN: A </a:t>
            </a:r>
            <a:r>
              <a:rPr lang="es-CL" sz="800" i="1" dirty="0" err="1">
                <a:solidFill>
                  <a:schemeClr val="bg1">
                    <a:lumMod val="50000"/>
                  </a:schemeClr>
                </a:solidFill>
                <a:latin typeface="Raleway Medium" pitchFamily="2" charset="0"/>
              </a:rPr>
              <a:t>unified</a:t>
            </a:r>
            <a:r>
              <a:rPr lang="es-CL" sz="800" i="1" dirty="0">
                <a:solidFill>
                  <a:schemeClr val="bg1">
                    <a:lumMod val="50000"/>
                  </a:schemeClr>
                </a:solidFill>
                <a:latin typeface="Raleway Medium" pitchFamily="2" charset="0"/>
              </a:rPr>
              <a:t> </a:t>
            </a:r>
            <a:r>
              <a:rPr lang="es-CL" sz="800" i="1" dirty="0" err="1">
                <a:solidFill>
                  <a:schemeClr val="bg1">
                    <a:lumMod val="50000"/>
                  </a:schemeClr>
                </a:solidFill>
                <a:latin typeface="Raleway Medium" pitchFamily="2" charset="0"/>
              </a:rPr>
              <a:t>framework</a:t>
            </a:r>
            <a:r>
              <a:rPr lang="es-CL" sz="800" i="1" dirty="0">
                <a:solidFill>
                  <a:schemeClr val="bg1">
                    <a:lumMod val="50000"/>
                  </a:schemeClr>
                </a:solidFill>
                <a:latin typeface="Raleway Medium" pitchFamily="2" charset="0"/>
              </a:rPr>
              <a:t> </a:t>
            </a:r>
            <a:r>
              <a:rPr lang="es-CL" sz="800" i="1" dirty="0" err="1">
                <a:solidFill>
                  <a:schemeClr val="bg1">
                    <a:lumMod val="50000"/>
                  </a:schemeClr>
                </a:solidFill>
                <a:latin typeface="Raleway Medium" pitchFamily="2" charset="0"/>
              </a:rPr>
              <a:t>for</a:t>
            </a:r>
            <a:r>
              <a:rPr lang="es-CL" sz="800" i="1" dirty="0">
                <a:solidFill>
                  <a:schemeClr val="bg1">
                    <a:lumMod val="50000"/>
                  </a:schemeClr>
                </a:solidFill>
                <a:latin typeface="Raleway Medium" pitchFamily="2" charset="0"/>
              </a:rPr>
              <a:t> </a:t>
            </a:r>
            <a:r>
              <a:rPr lang="es-CL" sz="800" i="1" dirty="0" err="1">
                <a:solidFill>
                  <a:schemeClr val="bg1">
                    <a:lumMod val="50000"/>
                  </a:schemeClr>
                </a:solidFill>
                <a:latin typeface="Raleway Medium" pitchFamily="2" charset="0"/>
              </a:rPr>
              <a:t>multi-label</a:t>
            </a:r>
            <a:r>
              <a:rPr lang="es-CL" sz="800" i="1" dirty="0">
                <a:solidFill>
                  <a:schemeClr val="bg1">
                    <a:lumMod val="50000"/>
                  </a:schemeClr>
                </a:solidFill>
                <a:latin typeface="Raleway Medium" pitchFamily="2" charset="0"/>
              </a:rPr>
              <a:t> </a:t>
            </a:r>
            <a:r>
              <a:rPr lang="es-CL" sz="800" i="1" dirty="0" err="1">
                <a:solidFill>
                  <a:schemeClr val="bg1">
                    <a:lumMod val="50000"/>
                  </a:schemeClr>
                </a:solidFill>
                <a:latin typeface="Raleway Medium" pitchFamily="2" charset="0"/>
              </a:rPr>
              <a:t>image</a:t>
            </a:r>
            <a:r>
              <a:rPr lang="es-CL" sz="800" i="1" dirty="0">
                <a:solidFill>
                  <a:schemeClr val="bg1">
                    <a:lumMod val="50000"/>
                  </a:schemeClr>
                </a:solidFill>
                <a:latin typeface="Raleway Medium" pitchFamily="2" charset="0"/>
              </a:rPr>
              <a:t> </a:t>
            </a:r>
            <a:r>
              <a:rPr lang="es-CL" sz="800" i="1" dirty="0" err="1">
                <a:solidFill>
                  <a:schemeClr val="bg1">
                    <a:lumMod val="50000"/>
                  </a:schemeClr>
                </a:solidFill>
                <a:latin typeface="Raleway Medium" pitchFamily="2" charset="0"/>
              </a:rPr>
              <a:t>classification</a:t>
            </a:r>
            <a:r>
              <a:rPr lang="es-CL" sz="800" i="1" dirty="0">
                <a:solidFill>
                  <a:schemeClr val="bg1">
                    <a:lumMod val="50000"/>
                  </a:schemeClr>
                </a:solidFill>
                <a:latin typeface="Raleway Medium" pitchFamily="2" charset="0"/>
              </a:rPr>
              <a:t>,” in CVPR, 2016, pp. 2285–2294.</a:t>
            </a:r>
          </a:p>
        </p:txBody>
      </p:sp>
      <p:sp>
        <p:nvSpPr>
          <p:cNvPr id="91" name="TextBox 90">
            <a:extLst>
              <a:ext uri="{FF2B5EF4-FFF2-40B4-BE49-F238E27FC236}">
                <a16:creationId xmlns:a16="http://schemas.microsoft.com/office/drawing/2014/main" id="{C775FF62-44C4-2DE8-FEFC-A79CC87C1D72}"/>
              </a:ext>
            </a:extLst>
          </p:cNvPr>
          <p:cNvSpPr txBox="1"/>
          <p:nvPr/>
        </p:nvSpPr>
        <p:spPr>
          <a:xfrm>
            <a:off x="8717200" y="4785498"/>
            <a:ext cx="325730" cy="246221"/>
          </a:xfrm>
          <a:prstGeom prst="rect">
            <a:avLst/>
          </a:prstGeom>
          <a:noFill/>
        </p:spPr>
        <p:txBody>
          <a:bodyPr wrap="none" rtlCol="0">
            <a:spAutoFit/>
          </a:bodyPr>
          <a:lstStyle/>
          <a:p>
            <a:r>
              <a:rPr lang="en-US" sz="1000" dirty="0">
                <a:latin typeface="Raleway Medium" pitchFamily="2" charset="0"/>
              </a:rPr>
              <a:t>34</a:t>
            </a:r>
            <a:endParaRPr lang="es-CL" sz="1000" dirty="0">
              <a:latin typeface="Raleway Medium" pitchFamily="2" charset="0"/>
            </a:endParaRPr>
          </a:p>
        </p:txBody>
      </p:sp>
      <p:sp>
        <p:nvSpPr>
          <p:cNvPr id="23" name="TextBox 22">
            <a:extLst>
              <a:ext uri="{FF2B5EF4-FFF2-40B4-BE49-F238E27FC236}">
                <a16:creationId xmlns:a16="http://schemas.microsoft.com/office/drawing/2014/main" id="{95973F28-21EE-EDC0-A1BE-C79D57FBFDEA}"/>
              </a:ext>
            </a:extLst>
          </p:cNvPr>
          <p:cNvSpPr txBox="1"/>
          <p:nvPr/>
        </p:nvSpPr>
        <p:spPr>
          <a:xfrm>
            <a:off x="1065845" y="2526788"/>
            <a:ext cx="3259127" cy="523220"/>
          </a:xfrm>
          <a:prstGeom prst="rect">
            <a:avLst/>
          </a:prstGeom>
          <a:noFill/>
        </p:spPr>
        <p:txBody>
          <a:bodyPr wrap="square">
            <a:spAutoFit/>
          </a:bodyPr>
          <a:lstStyle/>
          <a:p>
            <a:r>
              <a:rPr lang="es-ES" b="1" dirty="0">
                <a:solidFill>
                  <a:schemeClr val="accent3"/>
                </a:solidFill>
                <a:latin typeface="Raleway Medium" pitchFamily="2" charset="0"/>
              </a:rPr>
              <a:t>El componente CNN </a:t>
            </a:r>
            <a:r>
              <a:rPr lang="es-ES" dirty="0">
                <a:solidFill>
                  <a:schemeClr val="accent1"/>
                </a:solidFill>
                <a:latin typeface="Raleway Medium" pitchFamily="2" charset="0"/>
              </a:rPr>
              <a:t>entrega un </a:t>
            </a:r>
            <a:r>
              <a:rPr lang="es-ES" dirty="0" err="1">
                <a:solidFill>
                  <a:schemeClr val="accent1"/>
                </a:solidFill>
                <a:latin typeface="Raleway Medium" pitchFamily="2" charset="0"/>
              </a:rPr>
              <a:t>embedding</a:t>
            </a:r>
            <a:r>
              <a:rPr lang="es-ES" dirty="0">
                <a:solidFill>
                  <a:schemeClr val="accent1"/>
                </a:solidFill>
                <a:latin typeface="Raleway Medium" pitchFamily="2" charset="0"/>
              </a:rPr>
              <a:t> de la imagen.</a:t>
            </a:r>
          </a:p>
        </p:txBody>
      </p:sp>
    </p:spTree>
    <p:extLst>
      <p:ext uri="{BB962C8B-B14F-4D97-AF65-F5344CB8AC3E}">
        <p14:creationId xmlns:p14="http://schemas.microsoft.com/office/powerpoint/2010/main" val="1820696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72" name="Oval 71">
            <a:extLst>
              <a:ext uri="{FF2B5EF4-FFF2-40B4-BE49-F238E27FC236}">
                <a16:creationId xmlns:a16="http://schemas.microsoft.com/office/drawing/2014/main" id="{BC2D7E2D-CA57-3F11-C3F6-79977D4A9329}"/>
              </a:ext>
            </a:extLst>
          </p:cNvPr>
          <p:cNvSpPr/>
          <p:nvPr/>
        </p:nvSpPr>
        <p:spPr>
          <a:xfrm>
            <a:off x="5166361" y="2082787"/>
            <a:ext cx="703704" cy="307777"/>
          </a:xfrm>
          <a:prstGeom prst="ellipse">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 name="TextBox 3">
            <a:extLst>
              <a:ext uri="{FF2B5EF4-FFF2-40B4-BE49-F238E27FC236}">
                <a16:creationId xmlns:a16="http://schemas.microsoft.com/office/drawing/2014/main" id="{F5E370D4-864D-4B67-A041-DE0518D53730}"/>
              </a:ext>
            </a:extLst>
          </p:cNvPr>
          <p:cNvSpPr txBox="1"/>
          <p:nvPr/>
        </p:nvSpPr>
        <p:spPr>
          <a:xfrm>
            <a:off x="1017450" y="583327"/>
            <a:ext cx="3259128" cy="1138773"/>
          </a:xfrm>
          <a:prstGeom prst="rect">
            <a:avLst/>
          </a:prstGeom>
          <a:noFill/>
        </p:spPr>
        <p:txBody>
          <a:bodyPr wrap="square">
            <a:spAutoFit/>
          </a:bodyPr>
          <a:lstStyle/>
          <a:p>
            <a:pPr algn="l"/>
            <a:r>
              <a:rPr lang="en" dirty="0">
                <a:solidFill>
                  <a:schemeClr val="accent1"/>
                </a:solidFill>
                <a:latin typeface="Montserrat ExtraBold" panose="00000900000000000000" pitchFamily="2" charset="0"/>
              </a:rPr>
              <a:t>4. DEEP LEARNING MLC</a:t>
            </a:r>
            <a:endParaRPr lang="es-ES" sz="1400" dirty="0">
              <a:solidFill>
                <a:schemeClr val="accent1"/>
              </a:solidFill>
              <a:latin typeface="Montserrat ExtraBold" panose="00000900000000000000" pitchFamily="2" charset="0"/>
            </a:endParaRPr>
          </a:p>
          <a:p>
            <a:pPr algn="l"/>
            <a:r>
              <a:rPr lang="es-CL" sz="1800" dirty="0">
                <a:solidFill>
                  <a:schemeClr val="accent3"/>
                </a:solidFill>
                <a:latin typeface="Montserrat ExtraBold" panose="00000900000000000000" pitchFamily="2" charset="0"/>
              </a:rPr>
              <a:t>ADVANCED DEEP LEARNING FOR MLC</a:t>
            </a:r>
          </a:p>
          <a:p>
            <a:pPr algn="l"/>
            <a:r>
              <a:rPr lang="es-CL" sz="1800" dirty="0">
                <a:solidFill>
                  <a:schemeClr val="accent6"/>
                </a:solidFill>
                <a:latin typeface="Montserrat ExtraBold" panose="00000900000000000000" pitchFamily="2" charset="0"/>
              </a:rPr>
              <a:t>CNN-RNN</a:t>
            </a:r>
            <a:endParaRPr lang="es-CL" sz="1400" dirty="0">
              <a:solidFill>
                <a:schemeClr val="accent6"/>
              </a:solidFill>
              <a:latin typeface="Montserrat ExtraBold" panose="00000900000000000000" pitchFamily="2" charset="0"/>
            </a:endParaRPr>
          </a:p>
        </p:txBody>
      </p:sp>
      <p:sp>
        <p:nvSpPr>
          <p:cNvPr id="7" name="Rectangle 6">
            <a:extLst>
              <a:ext uri="{FF2B5EF4-FFF2-40B4-BE49-F238E27FC236}">
                <a16:creationId xmlns:a16="http://schemas.microsoft.com/office/drawing/2014/main" id="{6441F97B-11AE-8090-3A1A-4ECA64EF9E2F}"/>
              </a:ext>
            </a:extLst>
          </p:cNvPr>
          <p:cNvSpPr/>
          <p:nvPr/>
        </p:nvSpPr>
        <p:spPr>
          <a:xfrm>
            <a:off x="5550977" y="789884"/>
            <a:ext cx="1266093" cy="33810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100" dirty="0">
                <a:latin typeface="Raleway Medium" pitchFamily="2" charset="0"/>
              </a:rPr>
              <a:t>Current Label</a:t>
            </a:r>
            <a:endParaRPr lang="es-CL" sz="1100" dirty="0">
              <a:latin typeface="Raleway Medium" pitchFamily="2" charset="0"/>
            </a:endParaRPr>
          </a:p>
        </p:txBody>
      </p:sp>
      <p:sp>
        <p:nvSpPr>
          <p:cNvPr id="8" name="Rectangle 7">
            <a:extLst>
              <a:ext uri="{FF2B5EF4-FFF2-40B4-BE49-F238E27FC236}">
                <a16:creationId xmlns:a16="http://schemas.microsoft.com/office/drawing/2014/main" id="{51B45005-C15A-686C-7558-405B8BF2E813}"/>
              </a:ext>
            </a:extLst>
          </p:cNvPr>
          <p:cNvSpPr/>
          <p:nvPr/>
        </p:nvSpPr>
        <p:spPr>
          <a:xfrm>
            <a:off x="7042851" y="789883"/>
            <a:ext cx="1174652" cy="338107"/>
          </a:xfrm>
          <a:prstGeom prst="rect">
            <a:avLst/>
          </a:prstGeom>
          <a:solidFill>
            <a:schemeClr val="accent3">
              <a:alpha val="25000"/>
            </a:schemeClr>
          </a:solidFill>
          <a:ln>
            <a:solidFill>
              <a:schemeClr val="accent3">
                <a:shade val="50000"/>
                <a:alpha val="2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100" dirty="0">
                <a:latin typeface="Raleway Medium" pitchFamily="2" charset="0"/>
              </a:rPr>
              <a:t>Image</a:t>
            </a:r>
            <a:endParaRPr lang="es-CL" sz="1100" dirty="0">
              <a:latin typeface="Raleway Medium" pitchFamily="2" charset="0"/>
            </a:endParaRPr>
          </a:p>
        </p:txBody>
      </p:sp>
      <p:sp>
        <p:nvSpPr>
          <p:cNvPr id="9" name="Rectangle 8">
            <a:extLst>
              <a:ext uri="{FF2B5EF4-FFF2-40B4-BE49-F238E27FC236}">
                <a16:creationId xmlns:a16="http://schemas.microsoft.com/office/drawing/2014/main" id="{234E44BD-AEC8-FEF0-4D7D-315A92259629}"/>
              </a:ext>
            </a:extLst>
          </p:cNvPr>
          <p:cNvSpPr/>
          <p:nvPr/>
        </p:nvSpPr>
        <p:spPr>
          <a:xfrm>
            <a:off x="7042850" y="1368900"/>
            <a:ext cx="1174653" cy="1088250"/>
          </a:xfrm>
          <a:prstGeom prst="rect">
            <a:avLst/>
          </a:prstGeom>
          <a:solidFill>
            <a:schemeClr val="accent1">
              <a:alpha val="25000"/>
            </a:schemeClr>
          </a:solidFill>
          <a:ln>
            <a:solidFill>
              <a:schemeClr val="accent1">
                <a:shade val="50000"/>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Raleway Medium" pitchFamily="2" charset="0"/>
              </a:rPr>
              <a:t>VGG</a:t>
            </a:r>
          </a:p>
          <a:p>
            <a:pPr algn="ctr"/>
            <a:r>
              <a:rPr lang="en-US" sz="1100" dirty="0" err="1">
                <a:latin typeface="Raleway Medium" pitchFamily="2" charset="0"/>
              </a:rPr>
              <a:t>ConvNet</a:t>
            </a:r>
            <a:endParaRPr lang="es-CL" dirty="0">
              <a:latin typeface="Raleway Medium" pitchFamily="2" charset="0"/>
            </a:endParaRPr>
          </a:p>
        </p:txBody>
      </p:sp>
      <p:sp>
        <p:nvSpPr>
          <p:cNvPr id="10" name="Rectangle 9">
            <a:extLst>
              <a:ext uri="{FF2B5EF4-FFF2-40B4-BE49-F238E27FC236}">
                <a16:creationId xmlns:a16="http://schemas.microsoft.com/office/drawing/2014/main" id="{7FBDEB47-E823-7D99-E95D-B5A559B6B257}"/>
              </a:ext>
            </a:extLst>
          </p:cNvPr>
          <p:cNvSpPr/>
          <p:nvPr/>
        </p:nvSpPr>
        <p:spPr>
          <a:xfrm>
            <a:off x="5550979" y="1347796"/>
            <a:ext cx="1266093" cy="4290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Raleway Medium" pitchFamily="2" charset="0"/>
              </a:rPr>
              <a:t>Label Embedding</a:t>
            </a:r>
            <a:endParaRPr lang="es-CL" sz="1100" dirty="0">
              <a:latin typeface="Raleway Medium" pitchFamily="2" charset="0"/>
            </a:endParaRPr>
          </a:p>
        </p:txBody>
      </p:sp>
      <p:sp>
        <p:nvSpPr>
          <p:cNvPr id="11" name="Rectangle 10">
            <a:extLst>
              <a:ext uri="{FF2B5EF4-FFF2-40B4-BE49-F238E27FC236}">
                <a16:creationId xmlns:a16="http://schemas.microsoft.com/office/drawing/2014/main" id="{2ABF2515-F01A-BE73-7DA6-B5F3C1393F73}"/>
              </a:ext>
            </a:extLst>
          </p:cNvPr>
          <p:cNvSpPr/>
          <p:nvPr/>
        </p:nvSpPr>
        <p:spPr>
          <a:xfrm>
            <a:off x="5550979" y="2028085"/>
            <a:ext cx="1266093" cy="4290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Raleway Medium" pitchFamily="2" charset="0"/>
              </a:rPr>
              <a:t>Recurrent Layer</a:t>
            </a:r>
            <a:endParaRPr lang="es-CL" sz="1100" dirty="0">
              <a:latin typeface="Raleway Medium" pitchFamily="2" charset="0"/>
            </a:endParaRPr>
          </a:p>
        </p:txBody>
      </p:sp>
      <p:sp>
        <p:nvSpPr>
          <p:cNvPr id="12" name="Rectangle 11">
            <a:extLst>
              <a:ext uri="{FF2B5EF4-FFF2-40B4-BE49-F238E27FC236}">
                <a16:creationId xmlns:a16="http://schemas.microsoft.com/office/drawing/2014/main" id="{48AF4CB3-2F6B-E516-D4A8-8939B9428FE5}"/>
              </a:ext>
            </a:extLst>
          </p:cNvPr>
          <p:cNvSpPr/>
          <p:nvPr/>
        </p:nvSpPr>
        <p:spPr>
          <a:xfrm>
            <a:off x="5550978" y="2801046"/>
            <a:ext cx="2666525" cy="429065"/>
          </a:xfrm>
          <a:prstGeom prst="rect">
            <a:avLst/>
          </a:prstGeom>
          <a:solidFill>
            <a:schemeClr val="accent6">
              <a:alpha val="25000"/>
            </a:schemeClr>
          </a:solidFill>
          <a:ln>
            <a:solidFill>
              <a:schemeClr val="accent6">
                <a:shade val="50000"/>
                <a:alpha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latin typeface="Raleway Medium" pitchFamily="2" charset="0"/>
              </a:rPr>
              <a:t>Projection Layer</a:t>
            </a:r>
            <a:endParaRPr lang="es-CL" sz="1100" dirty="0">
              <a:latin typeface="Raleway Medium" pitchFamily="2" charset="0"/>
            </a:endParaRPr>
          </a:p>
        </p:txBody>
      </p:sp>
      <p:sp>
        <p:nvSpPr>
          <p:cNvPr id="13" name="Rectangle 12">
            <a:extLst>
              <a:ext uri="{FF2B5EF4-FFF2-40B4-BE49-F238E27FC236}">
                <a16:creationId xmlns:a16="http://schemas.microsoft.com/office/drawing/2014/main" id="{01C63611-93CE-53E8-8215-AEE32336E21B}"/>
              </a:ext>
            </a:extLst>
          </p:cNvPr>
          <p:cNvSpPr/>
          <p:nvPr/>
        </p:nvSpPr>
        <p:spPr>
          <a:xfrm>
            <a:off x="5550978" y="3574007"/>
            <a:ext cx="2666525" cy="429065"/>
          </a:xfrm>
          <a:prstGeom prst="rect">
            <a:avLst/>
          </a:prstGeom>
          <a:solidFill>
            <a:schemeClr val="accent6">
              <a:alpha val="25000"/>
            </a:schemeClr>
          </a:solidFill>
          <a:ln>
            <a:solidFill>
              <a:schemeClr val="accent6">
                <a:shade val="50000"/>
                <a:alpha val="2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latin typeface="Raleway Medium" pitchFamily="2" charset="0"/>
              </a:rPr>
              <a:t>Prediction Layer</a:t>
            </a:r>
            <a:endParaRPr lang="es-CL" sz="1100" dirty="0">
              <a:latin typeface="Raleway Medium" pitchFamily="2" charset="0"/>
            </a:endParaRPr>
          </a:p>
        </p:txBody>
      </p:sp>
      <p:cxnSp>
        <p:nvCxnSpPr>
          <p:cNvPr id="15" name="Straight Arrow Connector 14">
            <a:extLst>
              <a:ext uri="{FF2B5EF4-FFF2-40B4-BE49-F238E27FC236}">
                <a16:creationId xmlns:a16="http://schemas.microsoft.com/office/drawing/2014/main" id="{BC0BE7D2-2593-719A-4CC0-18FEC383AAB3}"/>
              </a:ext>
            </a:extLst>
          </p:cNvPr>
          <p:cNvCxnSpPr>
            <a:cxnSpLocks/>
            <a:stCxn id="7" idx="2"/>
            <a:endCxn id="10" idx="0"/>
          </p:cNvCxnSpPr>
          <p:nvPr/>
        </p:nvCxnSpPr>
        <p:spPr>
          <a:xfrm>
            <a:off x="6184024" y="1127991"/>
            <a:ext cx="2" cy="21980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908EC09-93BB-98B3-81BB-1F375CFFB79F}"/>
              </a:ext>
            </a:extLst>
          </p:cNvPr>
          <p:cNvCxnSpPr>
            <a:cxnSpLocks/>
            <a:stCxn id="8" idx="2"/>
            <a:endCxn id="9" idx="0"/>
          </p:cNvCxnSpPr>
          <p:nvPr/>
        </p:nvCxnSpPr>
        <p:spPr>
          <a:xfrm>
            <a:off x="7630177" y="1127990"/>
            <a:ext cx="0" cy="240910"/>
          </a:xfrm>
          <a:prstGeom prst="straightConnector1">
            <a:avLst/>
          </a:prstGeom>
          <a:ln w="25400">
            <a:solidFill>
              <a:schemeClr val="accent1">
                <a:shade val="95000"/>
                <a:satMod val="105000"/>
                <a:alpha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3E2FC86-B351-14D2-D128-D76FA5A8F3BD}"/>
              </a:ext>
            </a:extLst>
          </p:cNvPr>
          <p:cNvCxnSpPr>
            <a:cxnSpLocks/>
            <a:stCxn id="10" idx="2"/>
            <a:endCxn id="11" idx="0"/>
          </p:cNvCxnSpPr>
          <p:nvPr/>
        </p:nvCxnSpPr>
        <p:spPr>
          <a:xfrm>
            <a:off x="6184026" y="1776861"/>
            <a:ext cx="0" cy="25122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4FC1584-A17E-9379-835A-556E489FEDEB}"/>
              </a:ext>
            </a:extLst>
          </p:cNvPr>
          <p:cNvCxnSpPr>
            <a:cxnSpLocks/>
            <a:stCxn id="11" idx="2"/>
          </p:cNvCxnSpPr>
          <p:nvPr/>
        </p:nvCxnSpPr>
        <p:spPr>
          <a:xfrm>
            <a:off x="6184026" y="2457150"/>
            <a:ext cx="0" cy="34389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A69EDB7-7C1C-95E8-41E5-DB0A0EA31D13}"/>
              </a:ext>
            </a:extLst>
          </p:cNvPr>
          <p:cNvCxnSpPr>
            <a:cxnSpLocks/>
            <a:stCxn id="9" idx="2"/>
          </p:cNvCxnSpPr>
          <p:nvPr/>
        </p:nvCxnSpPr>
        <p:spPr>
          <a:xfrm>
            <a:off x="7630177" y="2457150"/>
            <a:ext cx="0" cy="343896"/>
          </a:xfrm>
          <a:prstGeom prst="straightConnector1">
            <a:avLst/>
          </a:prstGeom>
          <a:ln w="25400">
            <a:solidFill>
              <a:schemeClr val="accent1">
                <a:shade val="95000"/>
                <a:satMod val="105000"/>
                <a:alpha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2A01645-E9CD-D236-8D64-839970EF4BE0}"/>
              </a:ext>
            </a:extLst>
          </p:cNvPr>
          <p:cNvCxnSpPr>
            <a:cxnSpLocks/>
            <a:stCxn id="12" idx="2"/>
            <a:endCxn id="13" idx="0"/>
          </p:cNvCxnSpPr>
          <p:nvPr/>
        </p:nvCxnSpPr>
        <p:spPr>
          <a:xfrm>
            <a:off x="6884241" y="3230111"/>
            <a:ext cx="0" cy="343896"/>
          </a:xfrm>
          <a:prstGeom prst="straightConnector1">
            <a:avLst/>
          </a:prstGeom>
          <a:ln w="25400">
            <a:solidFill>
              <a:schemeClr val="accent1">
                <a:shade val="95000"/>
                <a:satMod val="105000"/>
                <a:alpha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98B2932-D58B-72D6-6B52-46DA38FC3AB3}"/>
              </a:ext>
            </a:extLst>
          </p:cNvPr>
          <p:cNvCxnSpPr>
            <a:cxnSpLocks/>
            <a:stCxn id="13" idx="2"/>
          </p:cNvCxnSpPr>
          <p:nvPr/>
        </p:nvCxnSpPr>
        <p:spPr>
          <a:xfrm>
            <a:off x="6884241" y="4003072"/>
            <a:ext cx="0" cy="343896"/>
          </a:xfrm>
          <a:prstGeom prst="straightConnector1">
            <a:avLst/>
          </a:prstGeom>
          <a:ln w="25400">
            <a:solidFill>
              <a:schemeClr val="accent1">
                <a:shade val="95000"/>
                <a:satMod val="105000"/>
                <a:alpha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3" name="Isosceles Triangle 72">
            <a:extLst>
              <a:ext uri="{FF2B5EF4-FFF2-40B4-BE49-F238E27FC236}">
                <a16:creationId xmlns:a16="http://schemas.microsoft.com/office/drawing/2014/main" id="{0E210BB8-43A7-9BA7-E7BA-A7CB9C12500B}"/>
              </a:ext>
            </a:extLst>
          </p:cNvPr>
          <p:cNvSpPr/>
          <p:nvPr/>
        </p:nvSpPr>
        <p:spPr>
          <a:xfrm rot="5839758">
            <a:off x="5450587" y="2315317"/>
            <a:ext cx="97155" cy="15049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6" name="TextBox 25">
            <a:extLst>
              <a:ext uri="{FF2B5EF4-FFF2-40B4-BE49-F238E27FC236}">
                <a16:creationId xmlns:a16="http://schemas.microsoft.com/office/drawing/2014/main" id="{5A5F4369-035F-3CFA-CA6C-7EE0B12977E8}"/>
              </a:ext>
            </a:extLst>
          </p:cNvPr>
          <p:cNvSpPr txBox="1"/>
          <p:nvPr/>
        </p:nvSpPr>
        <p:spPr>
          <a:xfrm>
            <a:off x="4324972" y="4353616"/>
            <a:ext cx="5201528" cy="307777"/>
          </a:xfrm>
          <a:prstGeom prst="rect">
            <a:avLst/>
          </a:prstGeom>
          <a:noFill/>
        </p:spPr>
        <p:txBody>
          <a:bodyPr wrap="square">
            <a:spAutoFit/>
          </a:bodyPr>
          <a:lstStyle/>
          <a:p>
            <a:pPr algn="ctr"/>
            <a:r>
              <a:rPr lang="en-US" sz="1400" dirty="0">
                <a:solidFill>
                  <a:schemeClr val="bg1">
                    <a:lumMod val="95000"/>
                  </a:schemeClr>
                </a:solidFill>
                <a:latin typeface="Raleway Medium" pitchFamily="2" charset="0"/>
              </a:rPr>
              <a:t>Predicted Label Probability</a:t>
            </a:r>
            <a:endParaRPr lang="es-CL" sz="1400" dirty="0">
              <a:solidFill>
                <a:schemeClr val="bg1">
                  <a:lumMod val="95000"/>
                </a:schemeClr>
              </a:solidFill>
              <a:latin typeface="Raleway Medium" pitchFamily="2" charset="0"/>
            </a:endParaRPr>
          </a:p>
        </p:txBody>
      </p:sp>
      <p:sp>
        <p:nvSpPr>
          <p:cNvPr id="27" name="TextBox 26">
            <a:extLst>
              <a:ext uri="{FF2B5EF4-FFF2-40B4-BE49-F238E27FC236}">
                <a16:creationId xmlns:a16="http://schemas.microsoft.com/office/drawing/2014/main" id="{11725B36-E090-E00A-7452-816E56434B26}"/>
              </a:ext>
            </a:extLst>
          </p:cNvPr>
          <p:cNvSpPr txBox="1"/>
          <p:nvPr/>
        </p:nvSpPr>
        <p:spPr>
          <a:xfrm>
            <a:off x="0" y="4908609"/>
            <a:ext cx="7410450" cy="215444"/>
          </a:xfrm>
          <a:prstGeom prst="rect">
            <a:avLst/>
          </a:prstGeom>
          <a:noFill/>
        </p:spPr>
        <p:txBody>
          <a:bodyPr wrap="square">
            <a:spAutoFit/>
          </a:bodyPr>
          <a:lstStyle/>
          <a:p>
            <a:r>
              <a:rPr lang="es-CL" sz="800" i="1" dirty="0">
                <a:solidFill>
                  <a:schemeClr val="bg1">
                    <a:lumMod val="50000"/>
                  </a:schemeClr>
                </a:solidFill>
                <a:latin typeface="Raleway Medium" pitchFamily="2" charset="0"/>
              </a:rPr>
              <a:t>J. Wang, Y. Yang, J. Mao, Z. Huang, C. Huang, and W. </a:t>
            </a:r>
            <a:r>
              <a:rPr lang="es-CL" sz="800" i="1" dirty="0" err="1">
                <a:solidFill>
                  <a:schemeClr val="bg1">
                    <a:lumMod val="50000"/>
                  </a:schemeClr>
                </a:solidFill>
                <a:latin typeface="Raleway Medium" pitchFamily="2" charset="0"/>
              </a:rPr>
              <a:t>Xu</a:t>
            </a:r>
            <a:r>
              <a:rPr lang="es-CL" sz="800" i="1" dirty="0">
                <a:solidFill>
                  <a:schemeClr val="bg1">
                    <a:lumMod val="50000"/>
                  </a:schemeClr>
                </a:solidFill>
                <a:latin typeface="Raleway Medium" pitchFamily="2" charset="0"/>
              </a:rPr>
              <a:t>, “CNNRNN: A </a:t>
            </a:r>
            <a:r>
              <a:rPr lang="es-CL" sz="800" i="1" dirty="0" err="1">
                <a:solidFill>
                  <a:schemeClr val="bg1">
                    <a:lumMod val="50000"/>
                  </a:schemeClr>
                </a:solidFill>
                <a:latin typeface="Raleway Medium" pitchFamily="2" charset="0"/>
              </a:rPr>
              <a:t>unified</a:t>
            </a:r>
            <a:r>
              <a:rPr lang="es-CL" sz="800" i="1" dirty="0">
                <a:solidFill>
                  <a:schemeClr val="bg1">
                    <a:lumMod val="50000"/>
                  </a:schemeClr>
                </a:solidFill>
                <a:latin typeface="Raleway Medium" pitchFamily="2" charset="0"/>
              </a:rPr>
              <a:t> </a:t>
            </a:r>
            <a:r>
              <a:rPr lang="es-CL" sz="800" i="1" dirty="0" err="1">
                <a:solidFill>
                  <a:schemeClr val="bg1">
                    <a:lumMod val="50000"/>
                  </a:schemeClr>
                </a:solidFill>
                <a:latin typeface="Raleway Medium" pitchFamily="2" charset="0"/>
              </a:rPr>
              <a:t>framework</a:t>
            </a:r>
            <a:r>
              <a:rPr lang="es-CL" sz="800" i="1" dirty="0">
                <a:solidFill>
                  <a:schemeClr val="bg1">
                    <a:lumMod val="50000"/>
                  </a:schemeClr>
                </a:solidFill>
                <a:latin typeface="Raleway Medium" pitchFamily="2" charset="0"/>
              </a:rPr>
              <a:t> </a:t>
            </a:r>
            <a:r>
              <a:rPr lang="es-CL" sz="800" i="1" dirty="0" err="1">
                <a:solidFill>
                  <a:schemeClr val="bg1">
                    <a:lumMod val="50000"/>
                  </a:schemeClr>
                </a:solidFill>
                <a:latin typeface="Raleway Medium" pitchFamily="2" charset="0"/>
              </a:rPr>
              <a:t>for</a:t>
            </a:r>
            <a:r>
              <a:rPr lang="es-CL" sz="800" i="1" dirty="0">
                <a:solidFill>
                  <a:schemeClr val="bg1">
                    <a:lumMod val="50000"/>
                  </a:schemeClr>
                </a:solidFill>
                <a:latin typeface="Raleway Medium" pitchFamily="2" charset="0"/>
              </a:rPr>
              <a:t> </a:t>
            </a:r>
            <a:r>
              <a:rPr lang="es-CL" sz="800" i="1" dirty="0" err="1">
                <a:solidFill>
                  <a:schemeClr val="bg1">
                    <a:lumMod val="50000"/>
                  </a:schemeClr>
                </a:solidFill>
                <a:latin typeface="Raleway Medium" pitchFamily="2" charset="0"/>
              </a:rPr>
              <a:t>multi-label</a:t>
            </a:r>
            <a:r>
              <a:rPr lang="es-CL" sz="800" i="1" dirty="0">
                <a:solidFill>
                  <a:schemeClr val="bg1">
                    <a:lumMod val="50000"/>
                  </a:schemeClr>
                </a:solidFill>
                <a:latin typeface="Raleway Medium" pitchFamily="2" charset="0"/>
              </a:rPr>
              <a:t> </a:t>
            </a:r>
            <a:r>
              <a:rPr lang="es-CL" sz="800" i="1" dirty="0" err="1">
                <a:solidFill>
                  <a:schemeClr val="bg1">
                    <a:lumMod val="50000"/>
                  </a:schemeClr>
                </a:solidFill>
                <a:latin typeface="Raleway Medium" pitchFamily="2" charset="0"/>
              </a:rPr>
              <a:t>image</a:t>
            </a:r>
            <a:r>
              <a:rPr lang="es-CL" sz="800" i="1" dirty="0">
                <a:solidFill>
                  <a:schemeClr val="bg1">
                    <a:lumMod val="50000"/>
                  </a:schemeClr>
                </a:solidFill>
                <a:latin typeface="Raleway Medium" pitchFamily="2" charset="0"/>
              </a:rPr>
              <a:t> </a:t>
            </a:r>
            <a:r>
              <a:rPr lang="es-CL" sz="800" i="1" dirty="0" err="1">
                <a:solidFill>
                  <a:schemeClr val="bg1">
                    <a:lumMod val="50000"/>
                  </a:schemeClr>
                </a:solidFill>
                <a:latin typeface="Raleway Medium" pitchFamily="2" charset="0"/>
              </a:rPr>
              <a:t>classification</a:t>
            </a:r>
            <a:r>
              <a:rPr lang="es-CL" sz="800" i="1" dirty="0">
                <a:solidFill>
                  <a:schemeClr val="bg1">
                    <a:lumMod val="50000"/>
                  </a:schemeClr>
                </a:solidFill>
                <a:latin typeface="Raleway Medium" pitchFamily="2" charset="0"/>
              </a:rPr>
              <a:t>,” in CVPR, 2016, pp. 2285–2294.</a:t>
            </a:r>
          </a:p>
        </p:txBody>
      </p:sp>
      <p:sp>
        <p:nvSpPr>
          <p:cNvPr id="30" name="TextBox 29">
            <a:extLst>
              <a:ext uri="{FF2B5EF4-FFF2-40B4-BE49-F238E27FC236}">
                <a16:creationId xmlns:a16="http://schemas.microsoft.com/office/drawing/2014/main" id="{C9DB55BE-DA4E-093E-6565-252E7E934607}"/>
              </a:ext>
            </a:extLst>
          </p:cNvPr>
          <p:cNvSpPr txBox="1"/>
          <p:nvPr/>
        </p:nvSpPr>
        <p:spPr>
          <a:xfrm>
            <a:off x="8717200" y="4785498"/>
            <a:ext cx="325730" cy="246221"/>
          </a:xfrm>
          <a:prstGeom prst="rect">
            <a:avLst/>
          </a:prstGeom>
          <a:noFill/>
        </p:spPr>
        <p:txBody>
          <a:bodyPr wrap="none" rtlCol="0">
            <a:spAutoFit/>
          </a:bodyPr>
          <a:lstStyle/>
          <a:p>
            <a:r>
              <a:rPr lang="en-US" sz="1000" dirty="0">
                <a:latin typeface="Raleway Medium" pitchFamily="2" charset="0"/>
              </a:rPr>
              <a:t>34</a:t>
            </a:r>
            <a:endParaRPr lang="es-CL" sz="1000" dirty="0">
              <a:latin typeface="Raleway Medium" pitchFamily="2" charset="0"/>
            </a:endParaRPr>
          </a:p>
        </p:txBody>
      </p:sp>
      <p:sp>
        <p:nvSpPr>
          <p:cNvPr id="24" name="TextBox 23">
            <a:extLst>
              <a:ext uri="{FF2B5EF4-FFF2-40B4-BE49-F238E27FC236}">
                <a16:creationId xmlns:a16="http://schemas.microsoft.com/office/drawing/2014/main" id="{2FA6BC46-DCBF-652D-7A16-213AB100E291}"/>
              </a:ext>
            </a:extLst>
          </p:cNvPr>
          <p:cNvSpPr txBox="1"/>
          <p:nvPr/>
        </p:nvSpPr>
        <p:spPr>
          <a:xfrm>
            <a:off x="1065845" y="2526788"/>
            <a:ext cx="3259127" cy="523220"/>
          </a:xfrm>
          <a:prstGeom prst="rect">
            <a:avLst/>
          </a:prstGeom>
          <a:noFill/>
        </p:spPr>
        <p:txBody>
          <a:bodyPr wrap="square">
            <a:spAutoFit/>
          </a:bodyPr>
          <a:lstStyle/>
          <a:p>
            <a:r>
              <a:rPr lang="es-ES" b="1" dirty="0">
                <a:solidFill>
                  <a:schemeClr val="accent3"/>
                </a:solidFill>
                <a:latin typeface="Raleway Medium" pitchFamily="2" charset="0"/>
              </a:rPr>
              <a:t>El componente CNN </a:t>
            </a:r>
            <a:r>
              <a:rPr lang="es-ES" dirty="0">
                <a:solidFill>
                  <a:schemeClr val="accent1"/>
                </a:solidFill>
                <a:latin typeface="Raleway Medium" pitchFamily="2" charset="0"/>
              </a:rPr>
              <a:t>entrega un </a:t>
            </a:r>
            <a:r>
              <a:rPr lang="es-ES" dirty="0" err="1">
                <a:solidFill>
                  <a:schemeClr val="accent1"/>
                </a:solidFill>
                <a:latin typeface="Raleway Medium" pitchFamily="2" charset="0"/>
              </a:rPr>
              <a:t>embedding</a:t>
            </a:r>
            <a:r>
              <a:rPr lang="es-ES" dirty="0">
                <a:solidFill>
                  <a:schemeClr val="accent1"/>
                </a:solidFill>
                <a:latin typeface="Raleway Medium" pitchFamily="2" charset="0"/>
              </a:rPr>
              <a:t> de la imagen.</a:t>
            </a:r>
          </a:p>
        </p:txBody>
      </p:sp>
      <p:sp>
        <p:nvSpPr>
          <p:cNvPr id="28" name="TextBox 27">
            <a:extLst>
              <a:ext uri="{FF2B5EF4-FFF2-40B4-BE49-F238E27FC236}">
                <a16:creationId xmlns:a16="http://schemas.microsoft.com/office/drawing/2014/main" id="{51F6A119-B379-ECE5-6CE9-39FF0AFCC149}"/>
              </a:ext>
            </a:extLst>
          </p:cNvPr>
          <p:cNvSpPr txBox="1"/>
          <p:nvPr/>
        </p:nvSpPr>
        <p:spPr>
          <a:xfrm>
            <a:off x="1065845" y="2924751"/>
            <a:ext cx="3210732" cy="738664"/>
          </a:xfrm>
          <a:prstGeom prst="rect">
            <a:avLst/>
          </a:prstGeom>
          <a:noFill/>
        </p:spPr>
        <p:txBody>
          <a:bodyPr wrap="square">
            <a:spAutoFit/>
          </a:bodyPr>
          <a:lstStyle/>
          <a:p>
            <a:endParaRPr lang="es-ES" b="1" dirty="0">
              <a:solidFill>
                <a:schemeClr val="accent3"/>
              </a:solidFill>
              <a:latin typeface="Raleway Medium" pitchFamily="2" charset="0"/>
            </a:endParaRPr>
          </a:p>
          <a:p>
            <a:r>
              <a:rPr lang="es-ES" b="1" dirty="0">
                <a:solidFill>
                  <a:schemeClr val="accent3"/>
                </a:solidFill>
                <a:latin typeface="Raleway Medium" pitchFamily="2" charset="0"/>
              </a:rPr>
              <a:t>El componente RNN </a:t>
            </a:r>
            <a:r>
              <a:rPr lang="es-ES" dirty="0">
                <a:solidFill>
                  <a:schemeClr val="accent1"/>
                </a:solidFill>
                <a:latin typeface="Raleway Medium" pitchFamily="2" charset="0"/>
              </a:rPr>
              <a:t>entrega un </a:t>
            </a:r>
            <a:r>
              <a:rPr lang="es-ES" dirty="0" err="1">
                <a:solidFill>
                  <a:schemeClr val="accent1"/>
                </a:solidFill>
                <a:latin typeface="Raleway Medium" pitchFamily="2" charset="0"/>
              </a:rPr>
              <a:t>embedding</a:t>
            </a:r>
            <a:r>
              <a:rPr lang="es-ES" dirty="0">
                <a:solidFill>
                  <a:schemeClr val="accent1"/>
                </a:solidFill>
                <a:latin typeface="Raleway Medium" pitchFamily="2" charset="0"/>
              </a:rPr>
              <a:t> recurrente de etiquetas.</a:t>
            </a:r>
          </a:p>
        </p:txBody>
      </p:sp>
      <p:sp>
        <p:nvSpPr>
          <p:cNvPr id="31" name="TextBox 30">
            <a:extLst>
              <a:ext uri="{FF2B5EF4-FFF2-40B4-BE49-F238E27FC236}">
                <a16:creationId xmlns:a16="http://schemas.microsoft.com/office/drawing/2014/main" id="{523C3D84-22C0-9AC5-EE67-EF1A426E9585}"/>
              </a:ext>
            </a:extLst>
          </p:cNvPr>
          <p:cNvSpPr txBox="1"/>
          <p:nvPr/>
        </p:nvSpPr>
        <p:spPr>
          <a:xfrm>
            <a:off x="1065845" y="1902473"/>
            <a:ext cx="3259127" cy="523220"/>
          </a:xfrm>
          <a:prstGeom prst="rect">
            <a:avLst/>
          </a:prstGeom>
          <a:noFill/>
        </p:spPr>
        <p:txBody>
          <a:bodyPr wrap="square">
            <a:spAutoFit/>
          </a:bodyPr>
          <a:lstStyle/>
          <a:p>
            <a:r>
              <a:rPr lang="es-ES" b="1" dirty="0" err="1">
                <a:solidFill>
                  <a:schemeClr val="accent3"/>
                </a:solidFill>
                <a:latin typeface="Raleway Medium" pitchFamily="2" charset="0"/>
              </a:rPr>
              <a:t>Embedding</a:t>
            </a:r>
            <a:r>
              <a:rPr lang="es-ES" b="1" dirty="0">
                <a:solidFill>
                  <a:schemeClr val="accent3"/>
                </a:solidFill>
                <a:latin typeface="Raleway Medium" pitchFamily="2" charset="0"/>
              </a:rPr>
              <a:t> conjunto</a:t>
            </a:r>
            <a:r>
              <a:rPr lang="es-ES" b="1" dirty="0">
                <a:solidFill>
                  <a:schemeClr val="accent1"/>
                </a:solidFill>
                <a:latin typeface="Raleway Medium" pitchFamily="2" charset="0"/>
              </a:rPr>
              <a:t> </a:t>
            </a:r>
            <a:r>
              <a:rPr lang="es-ES" dirty="0">
                <a:solidFill>
                  <a:schemeClr val="accent1"/>
                </a:solidFill>
                <a:latin typeface="Raleway Medium" pitchFamily="2" charset="0"/>
              </a:rPr>
              <a:t>mediante dos componentes NN.</a:t>
            </a:r>
          </a:p>
        </p:txBody>
      </p:sp>
    </p:spTree>
    <p:extLst>
      <p:ext uri="{BB962C8B-B14F-4D97-AF65-F5344CB8AC3E}">
        <p14:creationId xmlns:p14="http://schemas.microsoft.com/office/powerpoint/2010/main" val="148930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72" name="Oval 71">
            <a:extLst>
              <a:ext uri="{FF2B5EF4-FFF2-40B4-BE49-F238E27FC236}">
                <a16:creationId xmlns:a16="http://schemas.microsoft.com/office/drawing/2014/main" id="{BC2D7E2D-CA57-3F11-C3F6-79977D4A9329}"/>
              </a:ext>
            </a:extLst>
          </p:cNvPr>
          <p:cNvSpPr/>
          <p:nvPr/>
        </p:nvSpPr>
        <p:spPr>
          <a:xfrm>
            <a:off x="5166361" y="2082787"/>
            <a:ext cx="703704" cy="307777"/>
          </a:xfrm>
          <a:prstGeom prst="ellipse">
            <a:avLst/>
          </a:prstGeom>
          <a:solidFill>
            <a:schemeClr val="bg1"/>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 name="TextBox 3">
            <a:extLst>
              <a:ext uri="{FF2B5EF4-FFF2-40B4-BE49-F238E27FC236}">
                <a16:creationId xmlns:a16="http://schemas.microsoft.com/office/drawing/2014/main" id="{F5E370D4-864D-4B67-A041-DE0518D53730}"/>
              </a:ext>
            </a:extLst>
          </p:cNvPr>
          <p:cNvSpPr txBox="1"/>
          <p:nvPr/>
        </p:nvSpPr>
        <p:spPr>
          <a:xfrm>
            <a:off x="1017450" y="583327"/>
            <a:ext cx="3259128" cy="1138773"/>
          </a:xfrm>
          <a:prstGeom prst="rect">
            <a:avLst/>
          </a:prstGeom>
          <a:noFill/>
        </p:spPr>
        <p:txBody>
          <a:bodyPr wrap="square">
            <a:spAutoFit/>
          </a:bodyPr>
          <a:lstStyle/>
          <a:p>
            <a:pPr algn="l"/>
            <a:r>
              <a:rPr lang="en" dirty="0">
                <a:solidFill>
                  <a:schemeClr val="accent1"/>
                </a:solidFill>
                <a:latin typeface="Montserrat ExtraBold" panose="00000900000000000000" pitchFamily="2" charset="0"/>
              </a:rPr>
              <a:t>4. DEEP LEARNING MLC</a:t>
            </a:r>
            <a:endParaRPr lang="es-ES" sz="1400" dirty="0">
              <a:solidFill>
                <a:schemeClr val="accent1"/>
              </a:solidFill>
              <a:latin typeface="Montserrat ExtraBold" panose="00000900000000000000" pitchFamily="2" charset="0"/>
            </a:endParaRPr>
          </a:p>
          <a:p>
            <a:pPr algn="l"/>
            <a:r>
              <a:rPr lang="es-CL" sz="1800" dirty="0">
                <a:solidFill>
                  <a:schemeClr val="accent3"/>
                </a:solidFill>
                <a:latin typeface="Montserrat ExtraBold" panose="00000900000000000000" pitchFamily="2" charset="0"/>
              </a:rPr>
              <a:t>ADVANCED DEEP LEARNING FOR MLC</a:t>
            </a:r>
          </a:p>
          <a:p>
            <a:pPr algn="l"/>
            <a:r>
              <a:rPr lang="es-CL" sz="1800" dirty="0">
                <a:solidFill>
                  <a:schemeClr val="accent6"/>
                </a:solidFill>
                <a:latin typeface="Montserrat ExtraBold" panose="00000900000000000000" pitchFamily="2" charset="0"/>
              </a:rPr>
              <a:t>CNN-RNN</a:t>
            </a:r>
            <a:endParaRPr lang="es-CL" sz="1400" dirty="0">
              <a:solidFill>
                <a:schemeClr val="accent6"/>
              </a:solidFill>
              <a:latin typeface="Montserrat ExtraBold" panose="00000900000000000000" pitchFamily="2" charset="0"/>
            </a:endParaRPr>
          </a:p>
        </p:txBody>
      </p:sp>
      <p:sp>
        <p:nvSpPr>
          <p:cNvPr id="7" name="Rectangle 6">
            <a:extLst>
              <a:ext uri="{FF2B5EF4-FFF2-40B4-BE49-F238E27FC236}">
                <a16:creationId xmlns:a16="http://schemas.microsoft.com/office/drawing/2014/main" id="{6441F97B-11AE-8090-3A1A-4ECA64EF9E2F}"/>
              </a:ext>
            </a:extLst>
          </p:cNvPr>
          <p:cNvSpPr/>
          <p:nvPr/>
        </p:nvSpPr>
        <p:spPr>
          <a:xfrm>
            <a:off x="5550977" y="789884"/>
            <a:ext cx="1266093" cy="33810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100" dirty="0">
                <a:latin typeface="Raleway Medium" pitchFamily="2" charset="0"/>
              </a:rPr>
              <a:t>Current Label</a:t>
            </a:r>
            <a:endParaRPr lang="es-CL" sz="1100" dirty="0">
              <a:latin typeface="Raleway Medium" pitchFamily="2" charset="0"/>
            </a:endParaRPr>
          </a:p>
        </p:txBody>
      </p:sp>
      <p:sp>
        <p:nvSpPr>
          <p:cNvPr id="8" name="Rectangle 7">
            <a:extLst>
              <a:ext uri="{FF2B5EF4-FFF2-40B4-BE49-F238E27FC236}">
                <a16:creationId xmlns:a16="http://schemas.microsoft.com/office/drawing/2014/main" id="{51B45005-C15A-686C-7558-405B8BF2E813}"/>
              </a:ext>
            </a:extLst>
          </p:cNvPr>
          <p:cNvSpPr/>
          <p:nvPr/>
        </p:nvSpPr>
        <p:spPr>
          <a:xfrm>
            <a:off x="7042851" y="789883"/>
            <a:ext cx="1174652" cy="33810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100" dirty="0">
                <a:latin typeface="Raleway Medium" pitchFamily="2" charset="0"/>
              </a:rPr>
              <a:t>Image</a:t>
            </a:r>
            <a:endParaRPr lang="es-CL" sz="1100" dirty="0">
              <a:latin typeface="Raleway Medium" pitchFamily="2" charset="0"/>
            </a:endParaRPr>
          </a:p>
        </p:txBody>
      </p:sp>
      <p:sp>
        <p:nvSpPr>
          <p:cNvPr id="9" name="Rectangle 8">
            <a:extLst>
              <a:ext uri="{FF2B5EF4-FFF2-40B4-BE49-F238E27FC236}">
                <a16:creationId xmlns:a16="http://schemas.microsoft.com/office/drawing/2014/main" id="{234E44BD-AEC8-FEF0-4D7D-315A92259629}"/>
              </a:ext>
            </a:extLst>
          </p:cNvPr>
          <p:cNvSpPr/>
          <p:nvPr/>
        </p:nvSpPr>
        <p:spPr>
          <a:xfrm>
            <a:off x="7042850" y="1368900"/>
            <a:ext cx="1174653" cy="1088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Raleway Medium" pitchFamily="2" charset="0"/>
              </a:rPr>
              <a:t>VGG</a:t>
            </a:r>
          </a:p>
          <a:p>
            <a:pPr algn="ctr"/>
            <a:r>
              <a:rPr lang="en-US" sz="1100" dirty="0" err="1">
                <a:latin typeface="Raleway Medium" pitchFamily="2" charset="0"/>
              </a:rPr>
              <a:t>ConvNet</a:t>
            </a:r>
            <a:endParaRPr lang="es-CL" dirty="0">
              <a:latin typeface="Raleway Medium" pitchFamily="2" charset="0"/>
            </a:endParaRPr>
          </a:p>
        </p:txBody>
      </p:sp>
      <p:sp>
        <p:nvSpPr>
          <p:cNvPr id="10" name="Rectangle 9">
            <a:extLst>
              <a:ext uri="{FF2B5EF4-FFF2-40B4-BE49-F238E27FC236}">
                <a16:creationId xmlns:a16="http://schemas.microsoft.com/office/drawing/2014/main" id="{7FBDEB47-E823-7D99-E95D-B5A559B6B257}"/>
              </a:ext>
            </a:extLst>
          </p:cNvPr>
          <p:cNvSpPr/>
          <p:nvPr/>
        </p:nvSpPr>
        <p:spPr>
          <a:xfrm>
            <a:off x="5550979" y="1347796"/>
            <a:ext cx="1266093" cy="4290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Raleway Medium" pitchFamily="2" charset="0"/>
              </a:rPr>
              <a:t>Label Embedding</a:t>
            </a:r>
            <a:endParaRPr lang="es-CL" sz="1100" dirty="0">
              <a:latin typeface="Raleway Medium" pitchFamily="2" charset="0"/>
            </a:endParaRPr>
          </a:p>
        </p:txBody>
      </p:sp>
      <p:sp>
        <p:nvSpPr>
          <p:cNvPr id="11" name="Rectangle 10">
            <a:extLst>
              <a:ext uri="{FF2B5EF4-FFF2-40B4-BE49-F238E27FC236}">
                <a16:creationId xmlns:a16="http://schemas.microsoft.com/office/drawing/2014/main" id="{2ABF2515-F01A-BE73-7DA6-B5F3C1393F73}"/>
              </a:ext>
            </a:extLst>
          </p:cNvPr>
          <p:cNvSpPr/>
          <p:nvPr/>
        </p:nvSpPr>
        <p:spPr>
          <a:xfrm>
            <a:off x="5550979" y="2028085"/>
            <a:ext cx="1266093" cy="4290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Raleway Medium" pitchFamily="2" charset="0"/>
              </a:rPr>
              <a:t>Recurrent Layer</a:t>
            </a:r>
            <a:endParaRPr lang="es-CL" sz="1100" dirty="0">
              <a:latin typeface="Raleway Medium" pitchFamily="2" charset="0"/>
            </a:endParaRPr>
          </a:p>
        </p:txBody>
      </p:sp>
      <p:sp>
        <p:nvSpPr>
          <p:cNvPr id="12" name="Rectangle 11">
            <a:extLst>
              <a:ext uri="{FF2B5EF4-FFF2-40B4-BE49-F238E27FC236}">
                <a16:creationId xmlns:a16="http://schemas.microsoft.com/office/drawing/2014/main" id="{48AF4CB3-2F6B-E516-D4A8-8939B9428FE5}"/>
              </a:ext>
            </a:extLst>
          </p:cNvPr>
          <p:cNvSpPr/>
          <p:nvPr/>
        </p:nvSpPr>
        <p:spPr>
          <a:xfrm>
            <a:off x="5550978" y="2801046"/>
            <a:ext cx="2666525" cy="4290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latin typeface="Raleway Medium" pitchFamily="2" charset="0"/>
              </a:rPr>
              <a:t>Projection Layer</a:t>
            </a:r>
            <a:endParaRPr lang="es-CL" sz="1100" dirty="0">
              <a:latin typeface="Raleway Medium" pitchFamily="2" charset="0"/>
            </a:endParaRPr>
          </a:p>
        </p:txBody>
      </p:sp>
      <p:sp>
        <p:nvSpPr>
          <p:cNvPr id="13" name="Rectangle 12">
            <a:extLst>
              <a:ext uri="{FF2B5EF4-FFF2-40B4-BE49-F238E27FC236}">
                <a16:creationId xmlns:a16="http://schemas.microsoft.com/office/drawing/2014/main" id="{01C63611-93CE-53E8-8215-AEE32336E21B}"/>
              </a:ext>
            </a:extLst>
          </p:cNvPr>
          <p:cNvSpPr/>
          <p:nvPr/>
        </p:nvSpPr>
        <p:spPr>
          <a:xfrm>
            <a:off x="5550978" y="3574007"/>
            <a:ext cx="2666525" cy="42906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latin typeface="Raleway Medium" pitchFamily="2" charset="0"/>
              </a:rPr>
              <a:t>Prediction Layer</a:t>
            </a:r>
            <a:endParaRPr lang="es-CL" sz="1100" dirty="0">
              <a:latin typeface="Raleway Medium" pitchFamily="2" charset="0"/>
            </a:endParaRPr>
          </a:p>
        </p:txBody>
      </p:sp>
      <p:cxnSp>
        <p:nvCxnSpPr>
          <p:cNvPr id="15" name="Straight Arrow Connector 14">
            <a:extLst>
              <a:ext uri="{FF2B5EF4-FFF2-40B4-BE49-F238E27FC236}">
                <a16:creationId xmlns:a16="http://schemas.microsoft.com/office/drawing/2014/main" id="{BC0BE7D2-2593-719A-4CC0-18FEC383AAB3}"/>
              </a:ext>
            </a:extLst>
          </p:cNvPr>
          <p:cNvCxnSpPr>
            <a:cxnSpLocks/>
            <a:stCxn id="7" idx="2"/>
            <a:endCxn id="10" idx="0"/>
          </p:cNvCxnSpPr>
          <p:nvPr/>
        </p:nvCxnSpPr>
        <p:spPr>
          <a:xfrm>
            <a:off x="6184024" y="1127991"/>
            <a:ext cx="2" cy="21980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908EC09-93BB-98B3-81BB-1F375CFFB79F}"/>
              </a:ext>
            </a:extLst>
          </p:cNvPr>
          <p:cNvCxnSpPr>
            <a:cxnSpLocks/>
            <a:stCxn id="8" idx="2"/>
            <a:endCxn id="9" idx="0"/>
          </p:cNvCxnSpPr>
          <p:nvPr/>
        </p:nvCxnSpPr>
        <p:spPr>
          <a:xfrm>
            <a:off x="7630177" y="1127990"/>
            <a:ext cx="0" cy="24091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3E2FC86-B351-14D2-D128-D76FA5A8F3BD}"/>
              </a:ext>
            </a:extLst>
          </p:cNvPr>
          <p:cNvCxnSpPr>
            <a:cxnSpLocks/>
            <a:stCxn id="10" idx="2"/>
            <a:endCxn id="11" idx="0"/>
          </p:cNvCxnSpPr>
          <p:nvPr/>
        </p:nvCxnSpPr>
        <p:spPr>
          <a:xfrm>
            <a:off x="6184026" y="1776861"/>
            <a:ext cx="0" cy="25122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4FC1584-A17E-9379-835A-556E489FEDEB}"/>
              </a:ext>
            </a:extLst>
          </p:cNvPr>
          <p:cNvCxnSpPr>
            <a:cxnSpLocks/>
            <a:stCxn id="11" idx="2"/>
          </p:cNvCxnSpPr>
          <p:nvPr/>
        </p:nvCxnSpPr>
        <p:spPr>
          <a:xfrm>
            <a:off x="6184026" y="2457150"/>
            <a:ext cx="0" cy="34389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A69EDB7-7C1C-95E8-41E5-DB0A0EA31D13}"/>
              </a:ext>
            </a:extLst>
          </p:cNvPr>
          <p:cNvCxnSpPr>
            <a:cxnSpLocks/>
            <a:stCxn id="9" idx="2"/>
          </p:cNvCxnSpPr>
          <p:nvPr/>
        </p:nvCxnSpPr>
        <p:spPr>
          <a:xfrm>
            <a:off x="7630177" y="2457150"/>
            <a:ext cx="0" cy="34389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E2A01645-E9CD-D236-8D64-839970EF4BE0}"/>
              </a:ext>
            </a:extLst>
          </p:cNvPr>
          <p:cNvCxnSpPr>
            <a:cxnSpLocks/>
            <a:stCxn id="12" idx="2"/>
            <a:endCxn id="13" idx="0"/>
          </p:cNvCxnSpPr>
          <p:nvPr/>
        </p:nvCxnSpPr>
        <p:spPr>
          <a:xfrm>
            <a:off x="6884241" y="3230111"/>
            <a:ext cx="0" cy="34389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98B2932-D58B-72D6-6B52-46DA38FC3AB3}"/>
              </a:ext>
            </a:extLst>
          </p:cNvPr>
          <p:cNvCxnSpPr>
            <a:cxnSpLocks/>
            <a:stCxn id="13" idx="2"/>
          </p:cNvCxnSpPr>
          <p:nvPr/>
        </p:nvCxnSpPr>
        <p:spPr>
          <a:xfrm>
            <a:off x="6884241" y="4003072"/>
            <a:ext cx="0" cy="34389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439DBBB-745F-F431-BFAD-25BA0A8B0B6E}"/>
              </a:ext>
            </a:extLst>
          </p:cNvPr>
          <p:cNvSpPr txBox="1"/>
          <p:nvPr/>
        </p:nvSpPr>
        <p:spPr>
          <a:xfrm>
            <a:off x="4324972" y="4353616"/>
            <a:ext cx="5201528" cy="307777"/>
          </a:xfrm>
          <a:prstGeom prst="rect">
            <a:avLst/>
          </a:prstGeom>
          <a:noFill/>
        </p:spPr>
        <p:txBody>
          <a:bodyPr wrap="square">
            <a:spAutoFit/>
          </a:bodyPr>
          <a:lstStyle/>
          <a:p>
            <a:pPr algn="ctr"/>
            <a:r>
              <a:rPr lang="en-US" sz="1400" dirty="0">
                <a:latin typeface="Raleway Medium" pitchFamily="2" charset="0"/>
              </a:rPr>
              <a:t>Predicted Label Probability</a:t>
            </a:r>
            <a:endParaRPr lang="es-CL" sz="1400" dirty="0">
              <a:latin typeface="Raleway Medium" pitchFamily="2" charset="0"/>
            </a:endParaRPr>
          </a:p>
        </p:txBody>
      </p:sp>
      <p:sp>
        <p:nvSpPr>
          <p:cNvPr id="46" name="TextBox 45">
            <a:extLst>
              <a:ext uri="{FF2B5EF4-FFF2-40B4-BE49-F238E27FC236}">
                <a16:creationId xmlns:a16="http://schemas.microsoft.com/office/drawing/2014/main" id="{C2CE20E6-A3A2-0C2E-8665-2804AE777073}"/>
              </a:ext>
            </a:extLst>
          </p:cNvPr>
          <p:cNvSpPr txBox="1"/>
          <p:nvPr/>
        </p:nvSpPr>
        <p:spPr>
          <a:xfrm>
            <a:off x="1065845" y="2526788"/>
            <a:ext cx="3259127" cy="523220"/>
          </a:xfrm>
          <a:prstGeom prst="rect">
            <a:avLst/>
          </a:prstGeom>
          <a:noFill/>
        </p:spPr>
        <p:txBody>
          <a:bodyPr wrap="square">
            <a:spAutoFit/>
          </a:bodyPr>
          <a:lstStyle/>
          <a:p>
            <a:r>
              <a:rPr lang="es-ES" b="1" dirty="0">
                <a:solidFill>
                  <a:schemeClr val="accent3"/>
                </a:solidFill>
                <a:latin typeface="Raleway Medium" pitchFamily="2" charset="0"/>
              </a:rPr>
              <a:t>El componente CNN </a:t>
            </a:r>
            <a:r>
              <a:rPr lang="es-ES" dirty="0">
                <a:solidFill>
                  <a:schemeClr val="accent1"/>
                </a:solidFill>
                <a:latin typeface="Raleway Medium" pitchFamily="2" charset="0"/>
              </a:rPr>
              <a:t>entrega un </a:t>
            </a:r>
            <a:r>
              <a:rPr lang="es-ES" dirty="0" err="1">
                <a:solidFill>
                  <a:schemeClr val="accent1"/>
                </a:solidFill>
                <a:latin typeface="Raleway Medium" pitchFamily="2" charset="0"/>
              </a:rPr>
              <a:t>embedding</a:t>
            </a:r>
            <a:r>
              <a:rPr lang="es-ES" dirty="0">
                <a:solidFill>
                  <a:schemeClr val="accent1"/>
                </a:solidFill>
                <a:latin typeface="Raleway Medium" pitchFamily="2" charset="0"/>
              </a:rPr>
              <a:t> de la imagen.</a:t>
            </a:r>
          </a:p>
        </p:txBody>
      </p:sp>
      <p:sp>
        <p:nvSpPr>
          <p:cNvPr id="73" name="Isosceles Triangle 72">
            <a:extLst>
              <a:ext uri="{FF2B5EF4-FFF2-40B4-BE49-F238E27FC236}">
                <a16:creationId xmlns:a16="http://schemas.microsoft.com/office/drawing/2014/main" id="{0E210BB8-43A7-9BA7-E7BA-A7CB9C12500B}"/>
              </a:ext>
            </a:extLst>
          </p:cNvPr>
          <p:cNvSpPr/>
          <p:nvPr/>
        </p:nvSpPr>
        <p:spPr>
          <a:xfrm rot="5839758">
            <a:off x="5450587" y="2315317"/>
            <a:ext cx="97155" cy="150495"/>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3" name="TextBox 22">
            <a:extLst>
              <a:ext uri="{FF2B5EF4-FFF2-40B4-BE49-F238E27FC236}">
                <a16:creationId xmlns:a16="http://schemas.microsoft.com/office/drawing/2014/main" id="{371B3A7B-EEF2-0F48-5C3E-78C13939F2F5}"/>
              </a:ext>
            </a:extLst>
          </p:cNvPr>
          <p:cNvSpPr txBox="1"/>
          <p:nvPr/>
        </p:nvSpPr>
        <p:spPr>
          <a:xfrm>
            <a:off x="1065845" y="2924751"/>
            <a:ext cx="3210732" cy="738664"/>
          </a:xfrm>
          <a:prstGeom prst="rect">
            <a:avLst/>
          </a:prstGeom>
          <a:noFill/>
        </p:spPr>
        <p:txBody>
          <a:bodyPr wrap="square">
            <a:spAutoFit/>
          </a:bodyPr>
          <a:lstStyle/>
          <a:p>
            <a:endParaRPr lang="es-ES" b="1" dirty="0">
              <a:solidFill>
                <a:schemeClr val="accent3"/>
              </a:solidFill>
              <a:latin typeface="Raleway Medium" pitchFamily="2" charset="0"/>
            </a:endParaRPr>
          </a:p>
          <a:p>
            <a:r>
              <a:rPr lang="es-ES" b="1" dirty="0">
                <a:solidFill>
                  <a:schemeClr val="accent3"/>
                </a:solidFill>
                <a:latin typeface="Raleway Medium" pitchFamily="2" charset="0"/>
              </a:rPr>
              <a:t>El componente RNN </a:t>
            </a:r>
            <a:r>
              <a:rPr lang="es-ES" dirty="0">
                <a:solidFill>
                  <a:schemeClr val="accent1"/>
                </a:solidFill>
                <a:latin typeface="Raleway Medium" pitchFamily="2" charset="0"/>
              </a:rPr>
              <a:t>entrega un </a:t>
            </a:r>
            <a:r>
              <a:rPr lang="es-ES" dirty="0" err="1">
                <a:solidFill>
                  <a:schemeClr val="accent1"/>
                </a:solidFill>
                <a:latin typeface="Raleway Medium" pitchFamily="2" charset="0"/>
              </a:rPr>
              <a:t>embedding</a:t>
            </a:r>
            <a:r>
              <a:rPr lang="es-ES" dirty="0">
                <a:solidFill>
                  <a:schemeClr val="accent1"/>
                </a:solidFill>
                <a:latin typeface="Raleway Medium" pitchFamily="2" charset="0"/>
              </a:rPr>
              <a:t> recurrente de etiquetas.</a:t>
            </a:r>
          </a:p>
        </p:txBody>
      </p:sp>
      <p:sp>
        <p:nvSpPr>
          <p:cNvPr id="24" name="TextBox 23">
            <a:extLst>
              <a:ext uri="{FF2B5EF4-FFF2-40B4-BE49-F238E27FC236}">
                <a16:creationId xmlns:a16="http://schemas.microsoft.com/office/drawing/2014/main" id="{8917E432-789F-066B-9CB9-9566D8D778F4}"/>
              </a:ext>
            </a:extLst>
          </p:cNvPr>
          <p:cNvSpPr txBox="1"/>
          <p:nvPr/>
        </p:nvSpPr>
        <p:spPr>
          <a:xfrm>
            <a:off x="1036414" y="3560842"/>
            <a:ext cx="3210732" cy="738664"/>
          </a:xfrm>
          <a:prstGeom prst="rect">
            <a:avLst/>
          </a:prstGeom>
          <a:noFill/>
        </p:spPr>
        <p:txBody>
          <a:bodyPr wrap="square">
            <a:spAutoFit/>
          </a:bodyPr>
          <a:lstStyle/>
          <a:p>
            <a:endParaRPr lang="es-ES" b="1" dirty="0">
              <a:solidFill>
                <a:schemeClr val="accent3"/>
              </a:solidFill>
              <a:latin typeface="Raleway Medium" pitchFamily="2" charset="0"/>
            </a:endParaRPr>
          </a:p>
          <a:p>
            <a:r>
              <a:rPr lang="es-ES" dirty="0">
                <a:solidFill>
                  <a:schemeClr val="accent1"/>
                </a:solidFill>
                <a:latin typeface="Raleway Medium" pitchFamily="2" charset="0"/>
              </a:rPr>
              <a:t>El resultado es proyectado a baja dimensión y utilizado para predecir.</a:t>
            </a:r>
          </a:p>
        </p:txBody>
      </p:sp>
      <p:sp>
        <p:nvSpPr>
          <p:cNvPr id="26" name="TextBox 25">
            <a:extLst>
              <a:ext uri="{FF2B5EF4-FFF2-40B4-BE49-F238E27FC236}">
                <a16:creationId xmlns:a16="http://schemas.microsoft.com/office/drawing/2014/main" id="{CF0ADCDA-CF22-EB31-81B2-D13B2E3C11F1}"/>
              </a:ext>
            </a:extLst>
          </p:cNvPr>
          <p:cNvSpPr txBox="1"/>
          <p:nvPr/>
        </p:nvSpPr>
        <p:spPr>
          <a:xfrm>
            <a:off x="0" y="4911133"/>
            <a:ext cx="7410450" cy="215444"/>
          </a:xfrm>
          <a:prstGeom prst="rect">
            <a:avLst/>
          </a:prstGeom>
          <a:noFill/>
        </p:spPr>
        <p:txBody>
          <a:bodyPr wrap="square">
            <a:spAutoFit/>
          </a:bodyPr>
          <a:lstStyle/>
          <a:p>
            <a:r>
              <a:rPr lang="es-CL" sz="800" i="1" dirty="0">
                <a:solidFill>
                  <a:schemeClr val="bg1">
                    <a:lumMod val="50000"/>
                  </a:schemeClr>
                </a:solidFill>
                <a:latin typeface="Raleway Medium" pitchFamily="2" charset="0"/>
              </a:rPr>
              <a:t>J. Wang, Y. Yang, J. Mao, Z. Huang, C. Huang, and W. </a:t>
            </a:r>
            <a:r>
              <a:rPr lang="es-CL" sz="800" i="1" dirty="0" err="1">
                <a:solidFill>
                  <a:schemeClr val="bg1">
                    <a:lumMod val="50000"/>
                  </a:schemeClr>
                </a:solidFill>
                <a:latin typeface="Raleway Medium" pitchFamily="2" charset="0"/>
              </a:rPr>
              <a:t>Xu</a:t>
            </a:r>
            <a:r>
              <a:rPr lang="es-CL" sz="800" i="1" dirty="0">
                <a:solidFill>
                  <a:schemeClr val="bg1">
                    <a:lumMod val="50000"/>
                  </a:schemeClr>
                </a:solidFill>
                <a:latin typeface="Raleway Medium" pitchFamily="2" charset="0"/>
              </a:rPr>
              <a:t>, “CNNRNN: A </a:t>
            </a:r>
            <a:r>
              <a:rPr lang="es-CL" sz="800" i="1" dirty="0" err="1">
                <a:solidFill>
                  <a:schemeClr val="bg1">
                    <a:lumMod val="50000"/>
                  </a:schemeClr>
                </a:solidFill>
                <a:latin typeface="Raleway Medium" pitchFamily="2" charset="0"/>
              </a:rPr>
              <a:t>unified</a:t>
            </a:r>
            <a:r>
              <a:rPr lang="es-CL" sz="800" i="1" dirty="0">
                <a:solidFill>
                  <a:schemeClr val="bg1">
                    <a:lumMod val="50000"/>
                  </a:schemeClr>
                </a:solidFill>
                <a:latin typeface="Raleway Medium" pitchFamily="2" charset="0"/>
              </a:rPr>
              <a:t> </a:t>
            </a:r>
            <a:r>
              <a:rPr lang="es-CL" sz="800" i="1" dirty="0" err="1">
                <a:solidFill>
                  <a:schemeClr val="bg1">
                    <a:lumMod val="50000"/>
                  </a:schemeClr>
                </a:solidFill>
                <a:latin typeface="Raleway Medium" pitchFamily="2" charset="0"/>
              </a:rPr>
              <a:t>framework</a:t>
            </a:r>
            <a:r>
              <a:rPr lang="es-CL" sz="800" i="1" dirty="0">
                <a:solidFill>
                  <a:schemeClr val="bg1">
                    <a:lumMod val="50000"/>
                  </a:schemeClr>
                </a:solidFill>
                <a:latin typeface="Raleway Medium" pitchFamily="2" charset="0"/>
              </a:rPr>
              <a:t> </a:t>
            </a:r>
            <a:r>
              <a:rPr lang="es-CL" sz="800" i="1" dirty="0" err="1">
                <a:solidFill>
                  <a:schemeClr val="bg1">
                    <a:lumMod val="50000"/>
                  </a:schemeClr>
                </a:solidFill>
                <a:latin typeface="Raleway Medium" pitchFamily="2" charset="0"/>
              </a:rPr>
              <a:t>for</a:t>
            </a:r>
            <a:r>
              <a:rPr lang="es-CL" sz="800" i="1" dirty="0">
                <a:solidFill>
                  <a:schemeClr val="bg1">
                    <a:lumMod val="50000"/>
                  </a:schemeClr>
                </a:solidFill>
                <a:latin typeface="Raleway Medium" pitchFamily="2" charset="0"/>
              </a:rPr>
              <a:t> </a:t>
            </a:r>
            <a:r>
              <a:rPr lang="es-CL" sz="800" i="1" dirty="0" err="1">
                <a:solidFill>
                  <a:schemeClr val="bg1">
                    <a:lumMod val="50000"/>
                  </a:schemeClr>
                </a:solidFill>
                <a:latin typeface="Raleway Medium" pitchFamily="2" charset="0"/>
              </a:rPr>
              <a:t>multi-label</a:t>
            </a:r>
            <a:r>
              <a:rPr lang="es-CL" sz="800" i="1" dirty="0">
                <a:solidFill>
                  <a:schemeClr val="bg1">
                    <a:lumMod val="50000"/>
                  </a:schemeClr>
                </a:solidFill>
                <a:latin typeface="Raleway Medium" pitchFamily="2" charset="0"/>
              </a:rPr>
              <a:t> </a:t>
            </a:r>
            <a:r>
              <a:rPr lang="es-CL" sz="800" i="1" dirty="0" err="1">
                <a:solidFill>
                  <a:schemeClr val="bg1">
                    <a:lumMod val="50000"/>
                  </a:schemeClr>
                </a:solidFill>
                <a:latin typeface="Raleway Medium" pitchFamily="2" charset="0"/>
              </a:rPr>
              <a:t>image</a:t>
            </a:r>
            <a:r>
              <a:rPr lang="es-CL" sz="800" i="1" dirty="0">
                <a:solidFill>
                  <a:schemeClr val="bg1">
                    <a:lumMod val="50000"/>
                  </a:schemeClr>
                </a:solidFill>
                <a:latin typeface="Raleway Medium" pitchFamily="2" charset="0"/>
              </a:rPr>
              <a:t> </a:t>
            </a:r>
            <a:r>
              <a:rPr lang="es-CL" sz="800" i="1" dirty="0" err="1">
                <a:solidFill>
                  <a:schemeClr val="bg1">
                    <a:lumMod val="50000"/>
                  </a:schemeClr>
                </a:solidFill>
                <a:latin typeface="Raleway Medium" pitchFamily="2" charset="0"/>
              </a:rPr>
              <a:t>classification</a:t>
            </a:r>
            <a:r>
              <a:rPr lang="es-CL" sz="800" i="1" dirty="0">
                <a:solidFill>
                  <a:schemeClr val="bg1">
                    <a:lumMod val="50000"/>
                  </a:schemeClr>
                </a:solidFill>
                <a:latin typeface="Raleway Medium" pitchFamily="2" charset="0"/>
              </a:rPr>
              <a:t>,” in CVPR, 2016, pp. 2285–2294.</a:t>
            </a:r>
          </a:p>
        </p:txBody>
      </p:sp>
      <p:sp>
        <p:nvSpPr>
          <p:cNvPr id="28" name="TextBox 27">
            <a:extLst>
              <a:ext uri="{FF2B5EF4-FFF2-40B4-BE49-F238E27FC236}">
                <a16:creationId xmlns:a16="http://schemas.microsoft.com/office/drawing/2014/main" id="{2308C592-DB66-5762-E681-4B6370F990B5}"/>
              </a:ext>
            </a:extLst>
          </p:cNvPr>
          <p:cNvSpPr txBox="1"/>
          <p:nvPr/>
        </p:nvSpPr>
        <p:spPr>
          <a:xfrm>
            <a:off x="8717200" y="4785498"/>
            <a:ext cx="325730" cy="246221"/>
          </a:xfrm>
          <a:prstGeom prst="rect">
            <a:avLst/>
          </a:prstGeom>
          <a:noFill/>
        </p:spPr>
        <p:txBody>
          <a:bodyPr wrap="none" rtlCol="0">
            <a:spAutoFit/>
          </a:bodyPr>
          <a:lstStyle/>
          <a:p>
            <a:r>
              <a:rPr lang="en-US" sz="1000" dirty="0">
                <a:latin typeface="Raleway Medium" pitchFamily="2" charset="0"/>
              </a:rPr>
              <a:t>34</a:t>
            </a:r>
            <a:endParaRPr lang="es-CL" sz="1000" dirty="0">
              <a:latin typeface="Raleway Medium" pitchFamily="2" charset="0"/>
            </a:endParaRPr>
          </a:p>
        </p:txBody>
      </p:sp>
      <p:sp>
        <p:nvSpPr>
          <p:cNvPr id="27" name="TextBox 26">
            <a:extLst>
              <a:ext uri="{FF2B5EF4-FFF2-40B4-BE49-F238E27FC236}">
                <a16:creationId xmlns:a16="http://schemas.microsoft.com/office/drawing/2014/main" id="{B0ABFBE2-55F3-2A60-F499-02AB81107FD1}"/>
              </a:ext>
            </a:extLst>
          </p:cNvPr>
          <p:cNvSpPr txBox="1"/>
          <p:nvPr/>
        </p:nvSpPr>
        <p:spPr>
          <a:xfrm>
            <a:off x="1065845" y="1902473"/>
            <a:ext cx="3259127" cy="523220"/>
          </a:xfrm>
          <a:prstGeom prst="rect">
            <a:avLst/>
          </a:prstGeom>
          <a:noFill/>
        </p:spPr>
        <p:txBody>
          <a:bodyPr wrap="square">
            <a:spAutoFit/>
          </a:bodyPr>
          <a:lstStyle/>
          <a:p>
            <a:r>
              <a:rPr lang="es-ES" b="1" dirty="0" err="1">
                <a:solidFill>
                  <a:schemeClr val="accent3"/>
                </a:solidFill>
                <a:latin typeface="Raleway Medium" pitchFamily="2" charset="0"/>
              </a:rPr>
              <a:t>Embedding</a:t>
            </a:r>
            <a:r>
              <a:rPr lang="es-ES" b="1" dirty="0">
                <a:solidFill>
                  <a:schemeClr val="accent3"/>
                </a:solidFill>
                <a:latin typeface="Raleway Medium" pitchFamily="2" charset="0"/>
              </a:rPr>
              <a:t> conjunto</a:t>
            </a:r>
            <a:r>
              <a:rPr lang="es-ES" b="1" dirty="0">
                <a:solidFill>
                  <a:schemeClr val="accent1"/>
                </a:solidFill>
                <a:latin typeface="Raleway Medium" pitchFamily="2" charset="0"/>
              </a:rPr>
              <a:t> </a:t>
            </a:r>
            <a:r>
              <a:rPr lang="es-ES" dirty="0">
                <a:solidFill>
                  <a:schemeClr val="accent1"/>
                </a:solidFill>
                <a:latin typeface="Raleway Medium" pitchFamily="2" charset="0"/>
              </a:rPr>
              <a:t>mediante dos componentes NN.</a:t>
            </a:r>
          </a:p>
        </p:txBody>
      </p:sp>
    </p:spTree>
    <p:extLst>
      <p:ext uri="{BB962C8B-B14F-4D97-AF65-F5344CB8AC3E}">
        <p14:creationId xmlns:p14="http://schemas.microsoft.com/office/powerpoint/2010/main" val="177878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4" name="TextBox 3">
            <a:extLst>
              <a:ext uri="{FF2B5EF4-FFF2-40B4-BE49-F238E27FC236}">
                <a16:creationId xmlns:a16="http://schemas.microsoft.com/office/drawing/2014/main" id="{F5E370D4-864D-4B67-A041-DE0518D53730}"/>
              </a:ext>
            </a:extLst>
          </p:cNvPr>
          <p:cNvSpPr txBox="1"/>
          <p:nvPr/>
        </p:nvSpPr>
        <p:spPr>
          <a:xfrm>
            <a:off x="1017450" y="583327"/>
            <a:ext cx="5733870" cy="861774"/>
          </a:xfrm>
          <a:prstGeom prst="rect">
            <a:avLst/>
          </a:prstGeom>
          <a:noFill/>
        </p:spPr>
        <p:txBody>
          <a:bodyPr wrap="square">
            <a:spAutoFit/>
          </a:bodyPr>
          <a:lstStyle/>
          <a:p>
            <a:pPr algn="l"/>
            <a:r>
              <a:rPr lang="en" dirty="0">
                <a:solidFill>
                  <a:schemeClr val="accent1"/>
                </a:solidFill>
                <a:latin typeface="Montserrat ExtraBold" panose="00000900000000000000" pitchFamily="2" charset="0"/>
              </a:rPr>
              <a:t>4. DEEP LEARNING MLC</a:t>
            </a:r>
            <a:endParaRPr lang="es-ES" sz="1400" dirty="0">
              <a:solidFill>
                <a:schemeClr val="accent1"/>
              </a:solidFill>
              <a:latin typeface="Montserrat ExtraBold" panose="00000900000000000000" pitchFamily="2" charset="0"/>
            </a:endParaRPr>
          </a:p>
          <a:p>
            <a:pPr algn="l"/>
            <a:r>
              <a:rPr lang="es-CL" sz="1800" dirty="0">
                <a:solidFill>
                  <a:schemeClr val="accent3"/>
                </a:solidFill>
                <a:latin typeface="Montserrat ExtraBold" panose="00000900000000000000" pitchFamily="2" charset="0"/>
              </a:rPr>
              <a:t>ADVANCED DEEP LEARNING FOR MLC</a:t>
            </a:r>
          </a:p>
          <a:p>
            <a:pPr algn="l"/>
            <a:r>
              <a:rPr lang="es-CL" sz="1800" dirty="0">
                <a:solidFill>
                  <a:schemeClr val="accent6"/>
                </a:solidFill>
                <a:latin typeface="Montserrat ExtraBold" panose="00000900000000000000" pitchFamily="2" charset="0"/>
              </a:rPr>
              <a:t>ML-GCN</a:t>
            </a:r>
            <a:endParaRPr lang="es-CL" sz="1400" dirty="0">
              <a:solidFill>
                <a:schemeClr val="accent6"/>
              </a:solidFill>
              <a:latin typeface="Montserrat ExtraBold" panose="00000900000000000000" pitchFamily="2" charset="0"/>
            </a:endParaRPr>
          </a:p>
        </p:txBody>
      </p:sp>
      <p:sp>
        <p:nvSpPr>
          <p:cNvPr id="6" name="TextBox 5">
            <a:extLst>
              <a:ext uri="{FF2B5EF4-FFF2-40B4-BE49-F238E27FC236}">
                <a16:creationId xmlns:a16="http://schemas.microsoft.com/office/drawing/2014/main" id="{06734231-5275-8578-A6DE-78C9886F906C}"/>
              </a:ext>
            </a:extLst>
          </p:cNvPr>
          <p:cNvSpPr txBox="1"/>
          <p:nvPr/>
        </p:nvSpPr>
        <p:spPr>
          <a:xfrm>
            <a:off x="1017450" y="1675140"/>
            <a:ext cx="3225366" cy="2677656"/>
          </a:xfrm>
          <a:prstGeom prst="rect">
            <a:avLst/>
          </a:prstGeom>
          <a:noFill/>
        </p:spPr>
        <p:txBody>
          <a:bodyPr wrap="square">
            <a:spAutoFit/>
          </a:bodyPr>
          <a:lstStyle/>
          <a:p>
            <a:r>
              <a:rPr lang="en-US" dirty="0">
                <a:solidFill>
                  <a:schemeClr val="accent1"/>
                </a:solidFill>
                <a:latin typeface="Raleway Medium" pitchFamily="2" charset="0"/>
              </a:rPr>
              <a:t>El </a:t>
            </a:r>
            <a:r>
              <a:rPr lang="en-US" dirty="0" err="1">
                <a:solidFill>
                  <a:schemeClr val="accent1"/>
                </a:solidFill>
                <a:latin typeface="Raleway Medium" pitchFamily="2" charset="0"/>
              </a:rPr>
              <a:t>modelo</a:t>
            </a:r>
            <a:r>
              <a:rPr lang="en-US" dirty="0">
                <a:solidFill>
                  <a:schemeClr val="accent1"/>
                </a:solidFill>
                <a:latin typeface="Raleway Medium" pitchFamily="2" charset="0"/>
              </a:rPr>
              <a:t> </a:t>
            </a:r>
            <a:r>
              <a:rPr lang="en-US" dirty="0" err="1">
                <a:solidFill>
                  <a:schemeClr val="accent1"/>
                </a:solidFill>
                <a:latin typeface="Raleway Medium" pitchFamily="2" charset="0"/>
              </a:rPr>
              <a:t>construye</a:t>
            </a:r>
            <a:r>
              <a:rPr lang="en-US" dirty="0">
                <a:solidFill>
                  <a:schemeClr val="accent1"/>
                </a:solidFill>
                <a:latin typeface="Raleway Medium" pitchFamily="2" charset="0"/>
              </a:rPr>
              <a:t> un </a:t>
            </a:r>
            <a:r>
              <a:rPr lang="en-US" b="1" dirty="0" err="1">
                <a:solidFill>
                  <a:schemeClr val="accent3"/>
                </a:solidFill>
                <a:latin typeface="Raleway Medium" pitchFamily="2" charset="0"/>
              </a:rPr>
              <a:t>grafo</a:t>
            </a:r>
            <a:r>
              <a:rPr lang="en-US" b="1" dirty="0">
                <a:solidFill>
                  <a:schemeClr val="accent3"/>
                </a:solidFill>
                <a:latin typeface="Raleway Medium" pitchFamily="2" charset="0"/>
              </a:rPr>
              <a:t> </a:t>
            </a:r>
            <a:r>
              <a:rPr lang="en-US" b="1" dirty="0" err="1">
                <a:solidFill>
                  <a:schemeClr val="accent3"/>
                </a:solidFill>
                <a:latin typeface="Raleway Medium" pitchFamily="2" charset="0"/>
              </a:rPr>
              <a:t>dirigido</a:t>
            </a:r>
            <a:r>
              <a:rPr lang="en-US" b="1" dirty="0">
                <a:solidFill>
                  <a:schemeClr val="accent3"/>
                </a:solidFill>
                <a:latin typeface="Raleway Medium" pitchFamily="2" charset="0"/>
              </a:rPr>
              <a:t> de </a:t>
            </a:r>
            <a:r>
              <a:rPr lang="en-US" b="1" dirty="0" err="1">
                <a:solidFill>
                  <a:schemeClr val="accent3"/>
                </a:solidFill>
                <a:latin typeface="Raleway Medium" pitchFamily="2" charset="0"/>
              </a:rPr>
              <a:t>etiquetas</a:t>
            </a:r>
            <a:r>
              <a:rPr lang="en-US" b="1" dirty="0">
                <a:solidFill>
                  <a:schemeClr val="accent3"/>
                </a:solidFill>
                <a:latin typeface="Raleway Medium" pitchFamily="2" charset="0"/>
              </a:rPr>
              <a:t>.</a:t>
            </a:r>
          </a:p>
          <a:p>
            <a:endParaRPr lang="en-US" dirty="0">
              <a:solidFill>
                <a:schemeClr val="accent1"/>
              </a:solidFill>
              <a:latin typeface="Raleway Medium" pitchFamily="2" charset="0"/>
            </a:endParaRPr>
          </a:p>
          <a:p>
            <a:endParaRPr lang="en-US" dirty="0">
              <a:solidFill>
                <a:schemeClr val="accent1"/>
              </a:solidFill>
              <a:latin typeface="Raleway Medium" pitchFamily="2" charset="0"/>
            </a:endParaRPr>
          </a:p>
          <a:p>
            <a:r>
              <a:rPr lang="en-US" dirty="0" err="1">
                <a:solidFill>
                  <a:schemeClr val="accent1"/>
                </a:solidFill>
                <a:latin typeface="Raleway Medium" pitchFamily="2" charset="0"/>
              </a:rPr>
              <a:t>Cada</a:t>
            </a:r>
            <a:r>
              <a:rPr lang="en-US" dirty="0">
                <a:solidFill>
                  <a:schemeClr val="accent1"/>
                </a:solidFill>
                <a:latin typeface="Raleway Medium" pitchFamily="2" charset="0"/>
              </a:rPr>
              <a:t> </a:t>
            </a:r>
            <a:r>
              <a:rPr lang="en-US" dirty="0" err="1">
                <a:solidFill>
                  <a:schemeClr val="accent1"/>
                </a:solidFill>
                <a:latin typeface="Raleway Medium" pitchFamily="2" charset="0"/>
              </a:rPr>
              <a:t>nodo</a:t>
            </a:r>
            <a:r>
              <a:rPr lang="en-US" dirty="0">
                <a:solidFill>
                  <a:schemeClr val="accent1"/>
                </a:solidFill>
                <a:latin typeface="Raleway Medium" pitchFamily="2" charset="0"/>
              </a:rPr>
              <a:t> </a:t>
            </a:r>
            <a:r>
              <a:rPr lang="en-US" dirty="0" err="1">
                <a:solidFill>
                  <a:schemeClr val="accent1"/>
                </a:solidFill>
                <a:latin typeface="Raleway Medium" pitchFamily="2" charset="0"/>
              </a:rPr>
              <a:t>corresponde</a:t>
            </a:r>
            <a:r>
              <a:rPr lang="en-US" dirty="0">
                <a:solidFill>
                  <a:schemeClr val="accent1"/>
                </a:solidFill>
                <a:latin typeface="Raleway Medium" pitchFamily="2" charset="0"/>
              </a:rPr>
              <a:t> al </a:t>
            </a:r>
            <a:r>
              <a:rPr lang="en-US" b="1" i="1" dirty="0">
                <a:solidFill>
                  <a:schemeClr val="accent3"/>
                </a:solidFill>
                <a:latin typeface="Raleway Medium" pitchFamily="2" charset="0"/>
              </a:rPr>
              <a:t>word embedding</a:t>
            </a:r>
            <a:r>
              <a:rPr lang="en-US" i="1" dirty="0">
                <a:solidFill>
                  <a:schemeClr val="accent1"/>
                </a:solidFill>
                <a:latin typeface="Raleway Medium" pitchFamily="2" charset="0"/>
              </a:rPr>
              <a:t> </a:t>
            </a:r>
            <a:r>
              <a:rPr lang="en-US" dirty="0">
                <a:solidFill>
                  <a:schemeClr val="accent1"/>
                </a:solidFill>
                <a:latin typeface="Raleway Medium" pitchFamily="2" charset="0"/>
              </a:rPr>
              <a:t>de </a:t>
            </a:r>
            <a:r>
              <a:rPr lang="en-US" dirty="0" err="1">
                <a:solidFill>
                  <a:schemeClr val="accent1"/>
                </a:solidFill>
                <a:latin typeface="Raleway Medium" pitchFamily="2" charset="0"/>
              </a:rPr>
              <a:t>una</a:t>
            </a:r>
            <a:r>
              <a:rPr lang="en-US" dirty="0">
                <a:solidFill>
                  <a:schemeClr val="accent1"/>
                </a:solidFill>
                <a:latin typeface="Raleway Medium" pitchFamily="2" charset="0"/>
              </a:rPr>
              <a:t> </a:t>
            </a:r>
            <a:r>
              <a:rPr lang="en-US" dirty="0" err="1">
                <a:solidFill>
                  <a:schemeClr val="accent1"/>
                </a:solidFill>
                <a:latin typeface="Raleway Medium" pitchFamily="2" charset="0"/>
              </a:rPr>
              <a:t>etiqueta</a:t>
            </a:r>
            <a:r>
              <a:rPr lang="en-US" dirty="0">
                <a:solidFill>
                  <a:schemeClr val="accent1"/>
                </a:solidFill>
                <a:latin typeface="Raleway Medium" pitchFamily="2" charset="0"/>
              </a:rPr>
              <a:t>.</a:t>
            </a:r>
          </a:p>
          <a:p>
            <a:endParaRPr lang="en-US" dirty="0">
              <a:solidFill>
                <a:schemeClr val="accent1"/>
              </a:solidFill>
              <a:latin typeface="Raleway Medium" pitchFamily="2" charset="0"/>
            </a:endParaRPr>
          </a:p>
          <a:p>
            <a:endParaRPr lang="en-US" dirty="0">
              <a:solidFill>
                <a:schemeClr val="accent1"/>
              </a:solidFill>
              <a:latin typeface="Raleway Medium" pitchFamily="2" charset="0"/>
            </a:endParaRPr>
          </a:p>
          <a:p>
            <a:r>
              <a:rPr lang="en-US" b="1" dirty="0">
                <a:solidFill>
                  <a:schemeClr val="accent3"/>
                </a:solidFill>
                <a:latin typeface="Raleway Medium" pitchFamily="2" charset="0"/>
              </a:rPr>
              <a:t>Una red GCN </a:t>
            </a:r>
            <a:r>
              <a:rPr lang="en-US" b="1" dirty="0" err="1">
                <a:solidFill>
                  <a:schemeClr val="accent3"/>
                </a:solidFill>
                <a:latin typeface="Raleway Medium" pitchFamily="2" charset="0"/>
              </a:rPr>
              <a:t>mapea</a:t>
            </a:r>
            <a:r>
              <a:rPr lang="en-US" b="1" dirty="0">
                <a:solidFill>
                  <a:schemeClr val="accent3"/>
                </a:solidFill>
                <a:latin typeface="Raleway Medium" pitchFamily="2" charset="0"/>
              </a:rPr>
              <a:t> </a:t>
            </a:r>
            <a:r>
              <a:rPr lang="en-US" b="1" dirty="0" err="1">
                <a:solidFill>
                  <a:schemeClr val="accent3"/>
                </a:solidFill>
                <a:latin typeface="Raleway Medium" pitchFamily="2" charset="0"/>
              </a:rPr>
              <a:t>el</a:t>
            </a:r>
            <a:r>
              <a:rPr lang="en-US" b="1" dirty="0">
                <a:solidFill>
                  <a:schemeClr val="accent3"/>
                </a:solidFill>
                <a:latin typeface="Raleway Medium" pitchFamily="2" charset="0"/>
              </a:rPr>
              <a:t> </a:t>
            </a:r>
            <a:r>
              <a:rPr lang="en-US" b="1" dirty="0" err="1">
                <a:solidFill>
                  <a:schemeClr val="accent3"/>
                </a:solidFill>
                <a:latin typeface="Raleway Medium" pitchFamily="2" charset="0"/>
              </a:rPr>
              <a:t>grafo</a:t>
            </a:r>
            <a:r>
              <a:rPr lang="en-US" dirty="0">
                <a:solidFill>
                  <a:schemeClr val="accent1"/>
                </a:solidFill>
                <a:latin typeface="Raleway Medium" pitchFamily="2" charset="0"/>
              </a:rPr>
              <a:t> a un conjunto de </a:t>
            </a:r>
            <a:r>
              <a:rPr lang="en-US" dirty="0" err="1">
                <a:solidFill>
                  <a:schemeClr val="accent1"/>
                </a:solidFill>
                <a:latin typeface="Raleway Medium" pitchFamily="2" charset="0"/>
              </a:rPr>
              <a:t>clasificadores</a:t>
            </a:r>
            <a:r>
              <a:rPr lang="en-US" dirty="0">
                <a:solidFill>
                  <a:schemeClr val="accent1"/>
                </a:solidFill>
                <a:latin typeface="Raleway Medium" pitchFamily="2" charset="0"/>
              </a:rPr>
              <a:t> </a:t>
            </a:r>
            <a:r>
              <a:rPr lang="en-US" dirty="0" err="1">
                <a:solidFill>
                  <a:schemeClr val="accent1"/>
                </a:solidFill>
                <a:latin typeface="Raleway Medium" pitchFamily="2" charset="0"/>
              </a:rPr>
              <a:t>interdependientes</a:t>
            </a:r>
            <a:r>
              <a:rPr lang="en-US" dirty="0">
                <a:solidFill>
                  <a:schemeClr val="accent1"/>
                </a:solidFill>
                <a:latin typeface="Raleway Medium" pitchFamily="2" charset="0"/>
              </a:rPr>
              <a:t> que </a:t>
            </a:r>
            <a:r>
              <a:rPr lang="en-US" dirty="0" err="1">
                <a:solidFill>
                  <a:schemeClr val="accent1"/>
                </a:solidFill>
                <a:latin typeface="Raleway Medium" pitchFamily="2" charset="0"/>
              </a:rPr>
              <a:t>reciben</a:t>
            </a:r>
            <a:r>
              <a:rPr lang="en-US" dirty="0">
                <a:solidFill>
                  <a:schemeClr val="accent1"/>
                </a:solidFill>
                <a:latin typeface="Raleway Medium" pitchFamily="2" charset="0"/>
              </a:rPr>
              <a:t> </a:t>
            </a:r>
            <a:r>
              <a:rPr lang="en-US" b="1" dirty="0" err="1">
                <a:solidFill>
                  <a:schemeClr val="accent3"/>
                </a:solidFill>
                <a:latin typeface="Raleway Medium" pitchFamily="2" charset="0"/>
              </a:rPr>
              <a:t>descriptores</a:t>
            </a:r>
            <a:r>
              <a:rPr lang="en-US" b="1" dirty="0">
                <a:solidFill>
                  <a:schemeClr val="accent3"/>
                </a:solidFill>
                <a:latin typeface="Raleway Medium" pitchFamily="2" charset="0"/>
              </a:rPr>
              <a:t> de </a:t>
            </a:r>
            <a:r>
              <a:rPr lang="en-US" b="1" dirty="0" err="1">
                <a:solidFill>
                  <a:schemeClr val="accent3"/>
                </a:solidFill>
                <a:latin typeface="Raleway Medium" pitchFamily="2" charset="0"/>
              </a:rPr>
              <a:t>una</a:t>
            </a:r>
            <a:r>
              <a:rPr lang="en-US" b="1" dirty="0">
                <a:solidFill>
                  <a:schemeClr val="accent3"/>
                </a:solidFill>
                <a:latin typeface="Raleway Medium" pitchFamily="2" charset="0"/>
              </a:rPr>
              <a:t> red CNN.</a:t>
            </a:r>
            <a:endParaRPr lang="es-CL" b="1" dirty="0">
              <a:solidFill>
                <a:schemeClr val="accent3"/>
              </a:solidFill>
              <a:latin typeface="Raleway Medium" pitchFamily="2" charset="0"/>
            </a:endParaRPr>
          </a:p>
        </p:txBody>
      </p:sp>
      <p:pic>
        <p:nvPicPr>
          <p:cNvPr id="8" name="Picture 7">
            <a:extLst>
              <a:ext uri="{FF2B5EF4-FFF2-40B4-BE49-F238E27FC236}">
                <a16:creationId xmlns:a16="http://schemas.microsoft.com/office/drawing/2014/main" id="{48080207-D976-3361-4049-EF99DA008ADA}"/>
              </a:ext>
            </a:extLst>
          </p:cNvPr>
          <p:cNvPicPr>
            <a:picLocks noChangeAspect="1"/>
          </p:cNvPicPr>
          <p:nvPr/>
        </p:nvPicPr>
        <p:blipFill>
          <a:blip r:embed="rId3"/>
          <a:stretch>
            <a:fillRect/>
          </a:stretch>
        </p:blipFill>
        <p:spPr>
          <a:xfrm>
            <a:off x="4892580" y="1445101"/>
            <a:ext cx="3717479" cy="3137735"/>
          </a:xfrm>
          <a:prstGeom prst="rect">
            <a:avLst/>
          </a:prstGeom>
        </p:spPr>
      </p:pic>
      <p:sp>
        <p:nvSpPr>
          <p:cNvPr id="10" name="TextBox 9">
            <a:extLst>
              <a:ext uri="{FF2B5EF4-FFF2-40B4-BE49-F238E27FC236}">
                <a16:creationId xmlns:a16="http://schemas.microsoft.com/office/drawing/2014/main" id="{8E225375-E093-99B0-ADDC-5BF7911559E1}"/>
              </a:ext>
            </a:extLst>
          </p:cNvPr>
          <p:cNvSpPr txBox="1"/>
          <p:nvPr/>
        </p:nvSpPr>
        <p:spPr>
          <a:xfrm>
            <a:off x="0" y="4928056"/>
            <a:ext cx="7174230" cy="215444"/>
          </a:xfrm>
          <a:prstGeom prst="rect">
            <a:avLst/>
          </a:prstGeom>
          <a:noFill/>
        </p:spPr>
        <p:txBody>
          <a:bodyPr wrap="square">
            <a:spAutoFit/>
          </a:bodyPr>
          <a:lstStyle/>
          <a:p>
            <a:r>
              <a:rPr lang="es-CL" sz="800" i="1" dirty="0">
                <a:solidFill>
                  <a:schemeClr val="bg1">
                    <a:lumMod val="50000"/>
                  </a:schemeClr>
                </a:solidFill>
                <a:latin typeface="Raleway Medium" pitchFamily="2" charset="0"/>
              </a:rPr>
              <a:t>Z. Chen, X. Wei, P. Wang, and Y. </a:t>
            </a:r>
            <a:r>
              <a:rPr lang="es-CL" sz="800" i="1" dirty="0" err="1">
                <a:solidFill>
                  <a:schemeClr val="bg1">
                    <a:lumMod val="50000"/>
                  </a:schemeClr>
                </a:solidFill>
                <a:latin typeface="Raleway Medium" pitchFamily="2" charset="0"/>
              </a:rPr>
              <a:t>Guo</a:t>
            </a:r>
            <a:r>
              <a:rPr lang="es-CL" sz="800" i="1" dirty="0">
                <a:solidFill>
                  <a:schemeClr val="bg1">
                    <a:lumMod val="50000"/>
                  </a:schemeClr>
                </a:solidFill>
                <a:latin typeface="Raleway Medium" pitchFamily="2" charset="0"/>
              </a:rPr>
              <a:t>, “</a:t>
            </a:r>
            <a:r>
              <a:rPr lang="es-CL" sz="800" i="1" dirty="0" err="1">
                <a:solidFill>
                  <a:schemeClr val="bg1">
                    <a:lumMod val="50000"/>
                  </a:schemeClr>
                </a:solidFill>
                <a:latin typeface="Raleway Medium" pitchFamily="2" charset="0"/>
              </a:rPr>
              <a:t>Multi-label</a:t>
            </a:r>
            <a:r>
              <a:rPr lang="es-CL" sz="800" i="1" dirty="0">
                <a:solidFill>
                  <a:schemeClr val="bg1">
                    <a:lumMod val="50000"/>
                  </a:schemeClr>
                </a:solidFill>
                <a:latin typeface="Raleway Medium" pitchFamily="2" charset="0"/>
              </a:rPr>
              <a:t> </a:t>
            </a:r>
            <a:r>
              <a:rPr lang="es-CL" sz="800" i="1" dirty="0" err="1">
                <a:solidFill>
                  <a:schemeClr val="bg1">
                    <a:lumMod val="50000"/>
                  </a:schemeClr>
                </a:solidFill>
                <a:latin typeface="Raleway Medium" pitchFamily="2" charset="0"/>
              </a:rPr>
              <a:t>image</a:t>
            </a:r>
            <a:r>
              <a:rPr lang="es-CL" sz="800" i="1" dirty="0">
                <a:solidFill>
                  <a:schemeClr val="bg1">
                    <a:lumMod val="50000"/>
                  </a:schemeClr>
                </a:solidFill>
                <a:latin typeface="Raleway Medium" pitchFamily="2" charset="0"/>
              </a:rPr>
              <a:t> </a:t>
            </a:r>
            <a:r>
              <a:rPr lang="es-CL" sz="800" i="1" dirty="0" err="1">
                <a:solidFill>
                  <a:schemeClr val="bg1">
                    <a:lumMod val="50000"/>
                  </a:schemeClr>
                </a:solidFill>
                <a:latin typeface="Raleway Medium" pitchFamily="2" charset="0"/>
              </a:rPr>
              <a:t>recognition</a:t>
            </a:r>
            <a:r>
              <a:rPr lang="es-CL" sz="800" i="1" dirty="0">
                <a:solidFill>
                  <a:schemeClr val="bg1">
                    <a:lumMod val="50000"/>
                  </a:schemeClr>
                </a:solidFill>
                <a:latin typeface="Raleway Medium" pitchFamily="2" charset="0"/>
              </a:rPr>
              <a:t> </a:t>
            </a:r>
            <a:r>
              <a:rPr lang="es-CL" sz="800" i="1" dirty="0" err="1">
                <a:solidFill>
                  <a:schemeClr val="bg1">
                    <a:lumMod val="50000"/>
                  </a:schemeClr>
                </a:solidFill>
                <a:latin typeface="Raleway Medium" pitchFamily="2" charset="0"/>
              </a:rPr>
              <a:t>with</a:t>
            </a:r>
            <a:r>
              <a:rPr lang="es-CL" sz="800" i="1" dirty="0">
                <a:solidFill>
                  <a:schemeClr val="bg1">
                    <a:lumMod val="50000"/>
                  </a:schemeClr>
                </a:solidFill>
                <a:latin typeface="Raleway Medium" pitchFamily="2" charset="0"/>
              </a:rPr>
              <a:t> </a:t>
            </a:r>
            <a:r>
              <a:rPr lang="es-CL" sz="800" i="1" dirty="0" err="1">
                <a:solidFill>
                  <a:schemeClr val="bg1">
                    <a:lumMod val="50000"/>
                  </a:schemeClr>
                </a:solidFill>
                <a:latin typeface="Raleway Medium" pitchFamily="2" charset="0"/>
              </a:rPr>
              <a:t>graph</a:t>
            </a:r>
            <a:r>
              <a:rPr lang="es-CL" sz="800" i="1" dirty="0">
                <a:solidFill>
                  <a:schemeClr val="bg1">
                    <a:lumMod val="50000"/>
                  </a:schemeClr>
                </a:solidFill>
                <a:latin typeface="Raleway Medium" pitchFamily="2" charset="0"/>
              </a:rPr>
              <a:t> </a:t>
            </a:r>
            <a:r>
              <a:rPr lang="es-CL" sz="800" i="1" dirty="0" err="1">
                <a:solidFill>
                  <a:schemeClr val="bg1">
                    <a:lumMod val="50000"/>
                  </a:schemeClr>
                </a:solidFill>
                <a:latin typeface="Raleway Medium" pitchFamily="2" charset="0"/>
              </a:rPr>
              <a:t>convolutional</a:t>
            </a:r>
            <a:r>
              <a:rPr lang="es-CL" sz="800" i="1" dirty="0">
                <a:solidFill>
                  <a:schemeClr val="bg1">
                    <a:lumMod val="50000"/>
                  </a:schemeClr>
                </a:solidFill>
                <a:latin typeface="Raleway Medium" pitchFamily="2" charset="0"/>
              </a:rPr>
              <a:t> </a:t>
            </a:r>
            <a:r>
              <a:rPr lang="es-CL" sz="800" i="1" dirty="0" err="1">
                <a:solidFill>
                  <a:schemeClr val="bg1">
                    <a:lumMod val="50000"/>
                  </a:schemeClr>
                </a:solidFill>
                <a:latin typeface="Raleway Medium" pitchFamily="2" charset="0"/>
              </a:rPr>
              <a:t>networks</a:t>
            </a:r>
            <a:r>
              <a:rPr lang="es-CL" sz="800" i="1" dirty="0">
                <a:solidFill>
                  <a:schemeClr val="bg1">
                    <a:lumMod val="50000"/>
                  </a:schemeClr>
                </a:solidFill>
                <a:latin typeface="Raleway Medium" pitchFamily="2" charset="0"/>
              </a:rPr>
              <a:t>,” in CVPR, 2019, pp. 5177–5186.</a:t>
            </a:r>
          </a:p>
        </p:txBody>
      </p:sp>
      <p:sp>
        <p:nvSpPr>
          <p:cNvPr id="12" name="TextBox 11">
            <a:extLst>
              <a:ext uri="{FF2B5EF4-FFF2-40B4-BE49-F238E27FC236}">
                <a16:creationId xmlns:a16="http://schemas.microsoft.com/office/drawing/2014/main" id="{FBEBBCF6-0D5F-048C-9B71-45482E1E81C4}"/>
              </a:ext>
            </a:extLst>
          </p:cNvPr>
          <p:cNvSpPr txBox="1"/>
          <p:nvPr/>
        </p:nvSpPr>
        <p:spPr>
          <a:xfrm>
            <a:off x="8717200" y="4785498"/>
            <a:ext cx="324128" cy="246221"/>
          </a:xfrm>
          <a:prstGeom prst="rect">
            <a:avLst/>
          </a:prstGeom>
          <a:noFill/>
        </p:spPr>
        <p:txBody>
          <a:bodyPr wrap="none" rtlCol="0">
            <a:spAutoFit/>
          </a:bodyPr>
          <a:lstStyle/>
          <a:p>
            <a:r>
              <a:rPr lang="en-US" sz="1000" dirty="0">
                <a:latin typeface="Raleway Medium" pitchFamily="2" charset="0"/>
              </a:rPr>
              <a:t>35</a:t>
            </a:r>
            <a:endParaRPr lang="es-CL" sz="1000" dirty="0">
              <a:latin typeface="Raleway Medium" pitchFamily="2" charset="0"/>
            </a:endParaRPr>
          </a:p>
        </p:txBody>
      </p:sp>
    </p:spTree>
    <p:extLst>
      <p:ext uri="{BB962C8B-B14F-4D97-AF65-F5344CB8AC3E}">
        <p14:creationId xmlns:p14="http://schemas.microsoft.com/office/powerpoint/2010/main" val="93960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500"/>
                                        <p:tgtEl>
                                          <p:spTgt spid="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animEffect transition="in" filter="fade">
                                      <p:cBhvr>
                                        <p:cTn id="1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4" name="TextBox 3">
            <a:extLst>
              <a:ext uri="{FF2B5EF4-FFF2-40B4-BE49-F238E27FC236}">
                <a16:creationId xmlns:a16="http://schemas.microsoft.com/office/drawing/2014/main" id="{F5E370D4-864D-4B67-A041-DE0518D53730}"/>
              </a:ext>
            </a:extLst>
          </p:cNvPr>
          <p:cNvSpPr txBox="1"/>
          <p:nvPr/>
        </p:nvSpPr>
        <p:spPr>
          <a:xfrm>
            <a:off x="1017450" y="583327"/>
            <a:ext cx="5733870" cy="861774"/>
          </a:xfrm>
          <a:prstGeom prst="rect">
            <a:avLst/>
          </a:prstGeom>
          <a:noFill/>
        </p:spPr>
        <p:txBody>
          <a:bodyPr wrap="square">
            <a:spAutoFit/>
          </a:bodyPr>
          <a:lstStyle/>
          <a:p>
            <a:pPr algn="l"/>
            <a:r>
              <a:rPr lang="en" dirty="0">
                <a:solidFill>
                  <a:schemeClr val="accent1"/>
                </a:solidFill>
                <a:latin typeface="Montserrat ExtraBold" panose="00000900000000000000" pitchFamily="2" charset="0"/>
              </a:rPr>
              <a:t>4. DEEP LEARNING MLC</a:t>
            </a:r>
            <a:endParaRPr lang="es-ES" sz="1400" dirty="0">
              <a:solidFill>
                <a:schemeClr val="accent1"/>
              </a:solidFill>
              <a:latin typeface="Montserrat ExtraBold" panose="00000900000000000000" pitchFamily="2" charset="0"/>
            </a:endParaRPr>
          </a:p>
          <a:p>
            <a:pPr algn="l"/>
            <a:r>
              <a:rPr lang="es-CL" sz="1800" dirty="0">
                <a:solidFill>
                  <a:schemeClr val="accent3"/>
                </a:solidFill>
                <a:latin typeface="Montserrat ExtraBold" panose="00000900000000000000" pitchFamily="2" charset="0"/>
              </a:rPr>
              <a:t>ADVANCED DEEP LEARNING FOR MLC</a:t>
            </a:r>
          </a:p>
          <a:p>
            <a:pPr algn="l"/>
            <a:r>
              <a:rPr lang="es-CL" sz="1800" dirty="0">
                <a:solidFill>
                  <a:schemeClr val="accent6"/>
                </a:solidFill>
                <a:latin typeface="Montserrat ExtraBold" panose="00000900000000000000" pitchFamily="2" charset="0"/>
              </a:rPr>
              <a:t>ML-GCN</a:t>
            </a:r>
            <a:endParaRPr lang="es-CL" sz="1400" dirty="0">
              <a:solidFill>
                <a:schemeClr val="accent6"/>
              </a:solidFill>
              <a:latin typeface="Montserrat ExtraBold" panose="00000900000000000000" pitchFamily="2" charset="0"/>
            </a:endParaRPr>
          </a:p>
        </p:txBody>
      </p:sp>
      <p:sp>
        <p:nvSpPr>
          <p:cNvPr id="10" name="TextBox 9">
            <a:extLst>
              <a:ext uri="{FF2B5EF4-FFF2-40B4-BE49-F238E27FC236}">
                <a16:creationId xmlns:a16="http://schemas.microsoft.com/office/drawing/2014/main" id="{8E225375-E093-99B0-ADDC-5BF7911559E1}"/>
              </a:ext>
            </a:extLst>
          </p:cNvPr>
          <p:cNvSpPr txBox="1"/>
          <p:nvPr/>
        </p:nvSpPr>
        <p:spPr>
          <a:xfrm>
            <a:off x="0" y="4928056"/>
            <a:ext cx="7174230" cy="215444"/>
          </a:xfrm>
          <a:prstGeom prst="rect">
            <a:avLst/>
          </a:prstGeom>
          <a:noFill/>
        </p:spPr>
        <p:txBody>
          <a:bodyPr wrap="square">
            <a:spAutoFit/>
          </a:bodyPr>
          <a:lstStyle/>
          <a:p>
            <a:r>
              <a:rPr lang="es-CL" sz="800" i="1" dirty="0">
                <a:solidFill>
                  <a:schemeClr val="bg1">
                    <a:lumMod val="50000"/>
                  </a:schemeClr>
                </a:solidFill>
                <a:latin typeface="Raleway Medium" pitchFamily="2" charset="0"/>
              </a:rPr>
              <a:t>Z. Chen, X. Wei, P. Wang, and Y. </a:t>
            </a:r>
            <a:r>
              <a:rPr lang="es-CL" sz="800" i="1" dirty="0" err="1">
                <a:solidFill>
                  <a:schemeClr val="bg1">
                    <a:lumMod val="50000"/>
                  </a:schemeClr>
                </a:solidFill>
                <a:latin typeface="Raleway Medium" pitchFamily="2" charset="0"/>
              </a:rPr>
              <a:t>Guo</a:t>
            </a:r>
            <a:r>
              <a:rPr lang="es-CL" sz="800" i="1" dirty="0">
                <a:solidFill>
                  <a:schemeClr val="bg1">
                    <a:lumMod val="50000"/>
                  </a:schemeClr>
                </a:solidFill>
                <a:latin typeface="Raleway Medium" pitchFamily="2" charset="0"/>
              </a:rPr>
              <a:t>, “</a:t>
            </a:r>
            <a:r>
              <a:rPr lang="es-CL" sz="800" i="1" dirty="0" err="1">
                <a:solidFill>
                  <a:schemeClr val="bg1">
                    <a:lumMod val="50000"/>
                  </a:schemeClr>
                </a:solidFill>
                <a:latin typeface="Raleway Medium" pitchFamily="2" charset="0"/>
              </a:rPr>
              <a:t>Multi-label</a:t>
            </a:r>
            <a:r>
              <a:rPr lang="es-CL" sz="800" i="1" dirty="0">
                <a:solidFill>
                  <a:schemeClr val="bg1">
                    <a:lumMod val="50000"/>
                  </a:schemeClr>
                </a:solidFill>
                <a:latin typeface="Raleway Medium" pitchFamily="2" charset="0"/>
              </a:rPr>
              <a:t> </a:t>
            </a:r>
            <a:r>
              <a:rPr lang="es-CL" sz="800" i="1" dirty="0" err="1">
                <a:solidFill>
                  <a:schemeClr val="bg1">
                    <a:lumMod val="50000"/>
                  </a:schemeClr>
                </a:solidFill>
                <a:latin typeface="Raleway Medium" pitchFamily="2" charset="0"/>
              </a:rPr>
              <a:t>image</a:t>
            </a:r>
            <a:r>
              <a:rPr lang="es-CL" sz="800" i="1" dirty="0">
                <a:solidFill>
                  <a:schemeClr val="bg1">
                    <a:lumMod val="50000"/>
                  </a:schemeClr>
                </a:solidFill>
                <a:latin typeface="Raleway Medium" pitchFamily="2" charset="0"/>
              </a:rPr>
              <a:t> </a:t>
            </a:r>
            <a:r>
              <a:rPr lang="es-CL" sz="800" i="1" dirty="0" err="1">
                <a:solidFill>
                  <a:schemeClr val="bg1">
                    <a:lumMod val="50000"/>
                  </a:schemeClr>
                </a:solidFill>
                <a:latin typeface="Raleway Medium" pitchFamily="2" charset="0"/>
              </a:rPr>
              <a:t>recognition</a:t>
            </a:r>
            <a:r>
              <a:rPr lang="es-CL" sz="800" i="1" dirty="0">
                <a:solidFill>
                  <a:schemeClr val="bg1">
                    <a:lumMod val="50000"/>
                  </a:schemeClr>
                </a:solidFill>
                <a:latin typeface="Raleway Medium" pitchFamily="2" charset="0"/>
              </a:rPr>
              <a:t> </a:t>
            </a:r>
            <a:r>
              <a:rPr lang="es-CL" sz="800" i="1" dirty="0" err="1">
                <a:solidFill>
                  <a:schemeClr val="bg1">
                    <a:lumMod val="50000"/>
                  </a:schemeClr>
                </a:solidFill>
                <a:latin typeface="Raleway Medium" pitchFamily="2" charset="0"/>
              </a:rPr>
              <a:t>with</a:t>
            </a:r>
            <a:r>
              <a:rPr lang="es-CL" sz="800" i="1" dirty="0">
                <a:solidFill>
                  <a:schemeClr val="bg1">
                    <a:lumMod val="50000"/>
                  </a:schemeClr>
                </a:solidFill>
                <a:latin typeface="Raleway Medium" pitchFamily="2" charset="0"/>
              </a:rPr>
              <a:t> </a:t>
            </a:r>
            <a:r>
              <a:rPr lang="es-CL" sz="800" i="1" dirty="0" err="1">
                <a:solidFill>
                  <a:schemeClr val="bg1">
                    <a:lumMod val="50000"/>
                  </a:schemeClr>
                </a:solidFill>
                <a:latin typeface="Raleway Medium" pitchFamily="2" charset="0"/>
              </a:rPr>
              <a:t>graph</a:t>
            </a:r>
            <a:r>
              <a:rPr lang="es-CL" sz="800" i="1" dirty="0">
                <a:solidFill>
                  <a:schemeClr val="bg1">
                    <a:lumMod val="50000"/>
                  </a:schemeClr>
                </a:solidFill>
                <a:latin typeface="Raleway Medium" pitchFamily="2" charset="0"/>
              </a:rPr>
              <a:t> </a:t>
            </a:r>
            <a:r>
              <a:rPr lang="es-CL" sz="800" i="1" dirty="0" err="1">
                <a:solidFill>
                  <a:schemeClr val="bg1">
                    <a:lumMod val="50000"/>
                  </a:schemeClr>
                </a:solidFill>
                <a:latin typeface="Raleway Medium" pitchFamily="2" charset="0"/>
              </a:rPr>
              <a:t>convolutional</a:t>
            </a:r>
            <a:r>
              <a:rPr lang="es-CL" sz="800" i="1" dirty="0">
                <a:solidFill>
                  <a:schemeClr val="bg1">
                    <a:lumMod val="50000"/>
                  </a:schemeClr>
                </a:solidFill>
                <a:latin typeface="Raleway Medium" pitchFamily="2" charset="0"/>
              </a:rPr>
              <a:t> </a:t>
            </a:r>
            <a:r>
              <a:rPr lang="es-CL" sz="800" i="1" dirty="0" err="1">
                <a:solidFill>
                  <a:schemeClr val="bg1">
                    <a:lumMod val="50000"/>
                  </a:schemeClr>
                </a:solidFill>
                <a:latin typeface="Raleway Medium" pitchFamily="2" charset="0"/>
              </a:rPr>
              <a:t>networks</a:t>
            </a:r>
            <a:r>
              <a:rPr lang="es-CL" sz="800" i="1" dirty="0">
                <a:solidFill>
                  <a:schemeClr val="bg1">
                    <a:lumMod val="50000"/>
                  </a:schemeClr>
                </a:solidFill>
                <a:latin typeface="Raleway Medium" pitchFamily="2" charset="0"/>
              </a:rPr>
              <a:t>,” in CVPR, 2019, pp. 5177–5186.</a:t>
            </a:r>
          </a:p>
        </p:txBody>
      </p:sp>
      <p:pic>
        <p:nvPicPr>
          <p:cNvPr id="3" name="Picture 2">
            <a:extLst>
              <a:ext uri="{FF2B5EF4-FFF2-40B4-BE49-F238E27FC236}">
                <a16:creationId xmlns:a16="http://schemas.microsoft.com/office/drawing/2014/main" id="{2EBE22E7-8056-487C-85F5-352F7AA9EA1F}"/>
              </a:ext>
            </a:extLst>
          </p:cNvPr>
          <p:cNvPicPr>
            <a:picLocks noChangeAspect="1"/>
          </p:cNvPicPr>
          <p:nvPr/>
        </p:nvPicPr>
        <p:blipFill>
          <a:blip r:embed="rId3"/>
          <a:stretch>
            <a:fillRect/>
          </a:stretch>
        </p:blipFill>
        <p:spPr>
          <a:xfrm>
            <a:off x="1624965" y="1541012"/>
            <a:ext cx="5894070" cy="3089864"/>
          </a:xfrm>
          <a:prstGeom prst="rect">
            <a:avLst/>
          </a:prstGeom>
        </p:spPr>
      </p:pic>
      <p:sp>
        <p:nvSpPr>
          <p:cNvPr id="11" name="TextBox 10">
            <a:extLst>
              <a:ext uri="{FF2B5EF4-FFF2-40B4-BE49-F238E27FC236}">
                <a16:creationId xmlns:a16="http://schemas.microsoft.com/office/drawing/2014/main" id="{7D144D94-B8C9-8485-FA30-D2976E28A433}"/>
              </a:ext>
            </a:extLst>
          </p:cNvPr>
          <p:cNvSpPr txBox="1"/>
          <p:nvPr/>
        </p:nvSpPr>
        <p:spPr>
          <a:xfrm>
            <a:off x="8717200" y="4785498"/>
            <a:ext cx="330540" cy="246221"/>
          </a:xfrm>
          <a:prstGeom prst="rect">
            <a:avLst/>
          </a:prstGeom>
          <a:noFill/>
        </p:spPr>
        <p:txBody>
          <a:bodyPr wrap="none" rtlCol="0">
            <a:spAutoFit/>
          </a:bodyPr>
          <a:lstStyle/>
          <a:p>
            <a:r>
              <a:rPr lang="en-US" sz="1000" dirty="0">
                <a:latin typeface="Raleway Medium" pitchFamily="2" charset="0"/>
              </a:rPr>
              <a:t>36</a:t>
            </a:r>
            <a:endParaRPr lang="es-CL" sz="1000" dirty="0">
              <a:latin typeface="Raleway Medium" pitchFamily="2" charset="0"/>
            </a:endParaRPr>
          </a:p>
        </p:txBody>
      </p:sp>
    </p:spTree>
    <p:extLst>
      <p:ext uri="{BB962C8B-B14F-4D97-AF65-F5344CB8AC3E}">
        <p14:creationId xmlns:p14="http://schemas.microsoft.com/office/powerpoint/2010/main" val="1670172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2">
            <a:lumMod val="50000"/>
          </a:schemeClr>
        </a:solidFill>
        <a:effectLst/>
      </p:bgPr>
    </p:bg>
    <p:spTree>
      <p:nvGrpSpPr>
        <p:cNvPr id="1" name="Shape 391"/>
        <p:cNvGrpSpPr/>
        <p:nvPr/>
      </p:nvGrpSpPr>
      <p:grpSpPr>
        <a:xfrm>
          <a:off x="0" y="0"/>
          <a:ext cx="0" cy="0"/>
          <a:chOff x="0" y="0"/>
          <a:chExt cx="0" cy="0"/>
        </a:xfrm>
      </p:grpSpPr>
      <p:sp>
        <p:nvSpPr>
          <p:cNvPr id="392" name="Google Shape;392;p40"/>
          <p:cNvSpPr txBox="1">
            <a:spLocks noGrp="1"/>
          </p:cNvSpPr>
          <p:nvPr>
            <p:ph type="title"/>
          </p:nvPr>
        </p:nvSpPr>
        <p:spPr>
          <a:xfrm>
            <a:off x="3347432" y="1780952"/>
            <a:ext cx="5038290" cy="119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CIERRE Y DISCUSIÓN</a:t>
            </a:r>
            <a:endParaRPr dirty="0"/>
          </a:p>
        </p:txBody>
      </p:sp>
      <p:sp>
        <p:nvSpPr>
          <p:cNvPr id="394" name="Google Shape;394;p40"/>
          <p:cNvSpPr txBox="1">
            <a:spLocks noGrp="1"/>
          </p:cNvSpPr>
          <p:nvPr>
            <p:ph type="title" idx="2"/>
          </p:nvPr>
        </p:nvSpPr>
        <p:spPr>
          <a:xfrm>
            <a:off x="1562925" y="1853402"/>
            <a:ext cx="1714500" cy="104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5" name="TextBox 4">
            <a:extLst>
              <a:ext uri="{FF2B5EF4-FFF2-40B4-BE49-F238E27FC236}">
                <a16:creationId xmlns:a16="http://schemas.microsoft.com/office/drawing/2014/main" id="{DC8A47A9-0DA5-0691-3EA5-87CDECB3DD1A}"/>
              </a:ext>
            </a:extLst>
          </p:cNvPr>
          <p:cNvSpPr txBox="1"/>
          <p:nvPr/>
        </p:nvSpPr>
        <p:spPr>
          <a:xfrm>
            <a:off x="8717200" y="4785498"/>
            <a:ext cx="322524" cy="246221"/>
          </a:xfrm>
          <a:prstGeom prst="rect">
            <a:avLst/>
          </a:prstGeom>
          <a:noFill/>
        </p:spPr>
        <p:txBody>
          <a:bodyPr wrap="none" rtlCol="0">
            <a:spAutoFit/>
          </a:bodyPr>
          <a:lstStyle/>
          <a:p>
            <a:r>
              <a:rPr lang="en-US" sz="1000" dirty="0">
                <a:latin typeface="Raleway Medium" pitchFamily="2" charset="0"/>
              </a:rPr>
              <a:t>37</a:t>
            </a:r>
            <a:endParaRPr lang="es-CL" sz="1000" dirty="0">
              <a:latin typeface="Raleway Medium" pitchFamily="2" charset="0"/>
            </a:endParaRPr>
          </a:p>
        </p:txBody>
      </p:sp>
    </p:spTree>
    <p:extLst>
      <p:ext uri="{BB962C8B-B14F-4D97-AF65-F5344CB8AC3E}">
        <p14:creationId xmlns:p14="http://schemas.microsoft.com/office/powerpoint/2010/main" val="1237976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2" name="TextBox 1">
            <a:extLst>
              <a:ext uri="{FF2B5EF4-FFF2-40B4-BE49-F238E27FC236}">
                <a16:creationId xmlns:a16="http://schemas.microsoft.com/office/drawing/2014/main" id="{0B6AF79B-3393-0439-6A77-423B92700903}"/>
              </a:ext>
            </a:extLst>
          </p:cNvPr>
          <p:cNvSpPr txBox="1"/>
          <p:nvPr/>
        </p:nvSpPr>
        <p:spPr>
          <a:xfrm>
            <a:off x="715050" y="1246075"/>
            <a:ext cx="6104850" cy="3108543"/>
          </a:xfrm>
          <a:prstGeom prst="rect">
            <a:avLst/>
          </a:prstGeom>
          <a:noFill/>
        </p:spPr>
        <p:txBody>
          <a:bodyPr wrap="square">
            <a:spAutoFit/>
          </a:bodyPr>
          <a:lstStyle/>
          <a:p>
            <a:pPr>
              <a:buClr>
                <a:schemeClr val="accent1"/>
              </a:buClr>
            </a:pPr>
            <a:endParaRPr lang="es-ES" dirty="0">
              <a:solidFill>
                <a:schemeClr val="accent1"/>
              </a:solidFill>
              <a:latin typeface="Raleway Medium" pitchFamily="2" charset="0"/>
            </a:endParaRPr>
          </a:p>
          <a:p>
            <a:pPr marL="285750" indent="-285750">
              <a:buClr>
                <a:schemeClr val="accent1"/>
              </a:buClr>
              <a:buFont typeface="Arial" panose="020B0604020202020204" pitchFamily="34" charset="0"/>
              <a:buChar char="•"/>
            </a:pPr>
            <a:r>
              <a:rPr lang="es-ES" dirty="0">
                <a:solidFill>
                  <a:schemeClr val="accent1"/>
                </a:solidFill>
                <a:latin typeface="Raleway Medium" pitchFamily="2" charset="0"/>
              </a:rPr>
              <a:t>Muchos desafíos abiertos y áreas de investigación: </a:t>
            </a:r>
            <a:r>
              <a:rPr lang="es-ES" b="1" dirty="0">
                <a:solidFill>
                  <a:schemeClr val="accent3"/>
                </a:solidFill>
                <a:latin typeface="Raleway Medium" pitchFamily="2" charset="0"/>
              </a:rPr>
              <a:t>aún queda mucho por explorar.</a:t>
            </a:r>
          </a:p>
          <a:p>
            <a:pPr marL="285750" indent="-285750">
              <a:buClr>
                <a:schemeClr val="accent1"/>
              </a:buClr>
              <a:buFont typeface="Arial" panose="020B0604020202020204" pitchFamily="34" charset="0"/>
              <a:buChar char="•"/>
            </a:pPr>
            <a:endParaRPr lang="es-ES" dirty="0">
              <a:solidFill>
                <a:schemeClr val="accent1"/>
              </a:solidFill>
              <a:latin typeface="Raleway Medium" pitchFamily="2" charset="0"/>
            </a:endParaRPr>
          </a:p>
          <a:p>
            <a:pPr marL="285750" indent="-285750">
              <a:buClr>
                <a:schemeClr val="accent1"/>
              </a:buClr>
              <a:buFont typeface="Arial" panose="020B0604020202020204" pitchFamily="34" charset="0"/>
              <a:buChar char="•"/>
            </a:pPr>
            <a:r>
              <a:rPr lang="es-ES" dirty="0">
                <a:solidFill>
                  <a:schemeClr val="accent1"/>
                </a:solidFill>
                <a:latin typeface="Raleway Medium" pitchFamily="2" charset="0"/>
              </a:rPr>
              <a:t>El principal desafío: necesidad de métodos que logren una </a:t>
            </a:r>
            <a:r>
              <a:rPr lang="es-ES" b="1" dirty="0">
                <a:solidFill>
                  <a:schemeClr val="accent3"/>
                </a:solidFill>
                <a:latin typeface="Raleway Medium" pitchFamily="2" charset="0"/>
              </a:rPr>
              <a:t>alta comprensión del espacio de etiquetas </a:t>
            </a:r>
            <a:r>
              <a:rPr lang="es-ES" dirty="0">
                <a:solidFill>
                  <a:schemeClr val="accent1"/>
                </a:solidFill>
                <a:latin typeface="Raleway Medium" pitchFamily="2" charset="0"/>
              </a:rPr>
              <a:t>de manera eficiente.</a:t>
            </a:r>
          </a:p>
          <a:p>
            <a:pPr marL="285750" indent="-285750">
              <a:buClr>
                <a:schemeClr val="accent1"/>
              </a:buClr>
              <a:buFont typeface="Arial" panose="020B0604020202020204" pitchFamily="34" charset="0"/>
              <a:buChar char="•"/>
            </a:pPr>
            <a:endParaRPr lang="es-ES" dirty="0">
              <a:solidFill>
                <a:schemeClr val="accent1"/>
              </a:solidFill>
              <a:latin typeface="Raleway Medium" pitchFamily="2" charset="0"/>
            </a:endParaRPr>
          </a:p>
          <a:p>
            <a:pPr marL="285750" lvl="1" indent="-285750">
              <a:buClr>
                <a:schemeClr val="accent1"/>
              </a:buClr>
              <a:buFont typeface="Arial" panose="020B0604020202020204" pitchFamily="34" charset="0"/>
              <a:buChar char="•"/>
            </a:pPr>
            <a:r>
              <a:rPr lang="es-ES" b="1" dirty="0">
                <a:solidFill>
                  <a:schemeClr val="accent3"/>
                </a:solidFill>
                <a:latin typeface="Raleway Medium" pitchFamily="2" charset="0"/>
              </a:rPr>
              <a:t>Potencial para responder a necesidades reales: </a:t>
            </a:r>
            <a:r>
              <a:rPr lang="es-ES" dirty="0">
                <a:solidFill>
                  <a:schemeClr val="accent1"/>
                </a:solidFill>
                <a:latin typeface="Raleway Medium" pitchFamily="2" charset="0"/>
              </a:rPr>
              <a:t>en un mundo donde diariamente se generan </a:t>
            </a:r>
            <a:r>
              <a:rPr lang="es-ES" dirty="0" err="1">
                <a:solidFill>
                  <a:schemeClr val="accent1"/>
                </a:solidFill>
                <a:latin typeface="Raleway Medium" pitchFamily="2" charset="0"/>
              </a:rPr>
              <a:t>petabytes</a:t>
            </a:r>
            <a:r>
              <a:rPr lang="es-ES" dirty="0">
                <a:solidFill>
                  <a:schemeClr val="accent1"/>
                </a:solidFill>
                <a:latin typeface="Raleway Medium" pitchFamily="2" charset="0"/>
              </a:rPr>
              <a:t> de datos, cada vez hay más aplicaciones que requieren de MLC.</a:t>
            </a:r>
          </a:p>
          <a:p>
            <a:pPr marL="285750" indent="-285750">
              <a:buClr>
                <a:schemeClr val="accent1"/>
              </a:buClr>
              <a:buFont typeface="Arial" panose="020B0604020202020204" pitchFamily="34" charset="0"/>
              <a:buChar char="•"/>
            </a:pPr>
            <a:endParaRPr lang="es-ES" dirty="0">
              <a:solidFill>
                <a:schemeClr val="accent1"/>
              </a:solidFill>
              <a:latin typeface="+mj-lt"/>
            </a:endParaRPr>
          </a:p>
          <a:p>
            <a:pPr marL="285750" indent="-285750">
              <a:buClr>
                <a:schemeClr val="accent1"/>
              </a:buClr>
              <a:buFont typeface="Arial" panose="020B0604020202020204" pitchFamily="34" charset="0"/>
              <a:buChar char="•"/>
            </a:pPr>
            <a:endParaRPr lang="es-ES" dirty="0">
              <a:solidFill>
                <a:schemeClr val="accent1"/>
              </a:solidFill>
              <a:latin typeface="+mj-lt"/>
            </a:endParaRPr>
          </a:p>
          <a:p>
            <a:pPr marL="285750" lvl="3" indent="-285750">
              <a:buClr>
                <a:schemeClr val="accent1"/>
              </a:buClr>
              <a:buFont typeface="Arial" panose="020B0604020202020204" pitchFamily="34" charset="0"/>
              <a:buChar char="•"/>
            </a:pPr>
            <a:endParaRPr lang="es-ES" dirty="0">
              <a:solidFill>
                <a:schemeClr val="accent1"/>
              </a:solidFill>
            </a:endParaRPr>
          </a:p>
          <a:p>
            <a:pPr marL="285750" indent="-285750">
              <a:buClr>
                <a:schemeClr val="accent1"/>
              </a:buClr>
              <a:buFont typeface="Arial" panose="020B0604020202020204" pitchFamily="34" charset="0"/>
              <a:buChar char="•"/>
            </a:pPr>
            <a:endParaRPr lang="es-ES" dirty="0">
              <a:solidFill>
                <a:schemeClr val="accent1"/>
              </a:solidFill>
            </a:endParaRPr>
          </a:p>
        </p:txBody>
      </p:sp>
      <p:sp>
        <p:nvSpPr>
          <p:cNvPr id="3" name="Google Shape;392;p40">
            <a:extLst>
              <a:ext uri="{FF2B5EF4-FFF2-40B4-BE49-F238E27FC236}">
                <a16:creationId xmlns:a16="http://schemas.microsoft.com/office/drawing/2014/main" id="{FFE71580-1353-4524-F8AB-D2D111BF1253}"/>
              </a:ext>
            </a:extLst>
          </p:cNvPr>
          <p:cNvSpPr txBox="1">
            <a:spLocks/>
          </p:cNvSpPr>
          <p:nvPr/>
        </p:nvSpPr>
        <p:spPr>
          <a:xfrm>
            <a:off x="715050" y="430425"/>
            <a:ext cx="77139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2pPr>
            <a:lvl3pPr marR="0" lvl="2"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3pPr>
            <a:lvl4pPr marR="0" lvl="3"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4pPr>
            <a:lvl5pPr marR="0" lvl="4"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5pPr>
            <a:lvl6pPr marR="0" lvl="5"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6pPr>
            <a:lvl7pPr marR="0" lvl="6"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7pPr>
            <a:lvl8pPr marR="0" lvl="7"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8pPr>
            <a:lvl9pPr marR="0" lvl="8" algn="ctr" rtl="0">
              <a:lnSpc>
                <a:spcPct val="100000"/>
              </a:lnSpc>
              <a:spcBef>
                <a:spcPts val="0"/>
              </a:spcBef>
              <a:spcAft>
                <a:spcPts val="0"/>
              </a:spcAft>
              <a:buClr>
                <a:schemeClr val="accent1"/>
              </a:buClr>
              <a:buSzPts val="6200"/>
              <a:buFont typeface="Montserrat ExtraBold"/>
              <a:buNone/>
              <a:defRPr sz="6200" b="0" i="0" u="none" strike="noStrike" cap="none">
                <a:solidFill>
                  <a:schemeClr val="accent1"/>
                </a:solidFill>
                <a:latin typeface="Montserrat ExtraBold"/>
                <a:ea typeface="Montserrat ExtraBold"/>
                <a:cs typeface="Montserrat ExtraBold"/>
                <a:sym typeface="Montserrat ExtraBold"/>
              </a:defRPr>
            </a:lvl9pPr>
          </a:lstStyle>
          <a:p>
            <a:pPr algn="l"/>
            <a:r>
              <a:rPr lang="en-US" sz="1400" dirty="0"/>
              <a:t>5. CIERRE Y DISCUSIÓN</a:t>
            </a:r>
            <a:endParaRPr lang="es-ES" sz="1400" dirty="0"/>
          </a:p>
          <a:p>
            <a:pPr algn="l"/>
            <a:r>
              <a:rPr lang="es-CL" sz="1800" dirty="0">
                <a:solidFill>
                  <a:schemeClr val="accent3"/>
                </a:solidFill>
              </a:rPr>
              <a:t>CONCLUSIONES</a:t>
            </a:r>
            <a:endParaRPr lang="es-CL" sz="1400" dirty="0"/>
          </a:p>
        </p:txBody>
      </p:sp>
      <p:sp>
        <p:nvSpPr>
          <p:cNvPr id="5" name="TextBox 4">
            <a:extLst>
              <a:ext uri="{FF2B5EF4-FFF2-40B4-BE49-F238E27FC236}">
                <a16:creationId xmlns:a16="http://schemas.microsoft.com/office/drawing/2014/main" id="{F52DE25F-F897-E253-86B9-AD1B0EB86E94}"/>
              </a:ext>
            </a:extLst>
          </p:cNvPr>
          <p:cNvSpPr txBox="1"/>
          <p:nvPr/>
        </p:nvSpPr>
        <p:spPr>
          <a:xfrm>
            <a:off x="8717200" y="4785498"/>
            <a:ext cx="330540" cy="246221"/>
          </a:xfrm>
          <a:prstGeom prst="rect">
            <a:avLst/>
          </a:prstGeom>
          <a:noFill/>
        </p:spPr>
        <p:txBody>
          <a:bodyPr wrap="none" rtlCol="0">
            <a:spAutoFit/>
          </a:bodyPr>
          <a:lstStyle/>
          <a:p>
            <a:r>
              <a:rPr lang="en-US" sz="1000" dirty="0">
                <a:latin typeface="Raleway Medium" pitchFamily="2" charset="0"/>
              </a:rPr>
              <a:t>38</a:t>
            </a:r>
            <a:endParaRPr lang="es-CL" sz="1000" dirty="0">
              <a:latin typeface="Raleway Medium" pitchFamily="2" charset="0"/>
            </a:endParaRPr>
          </a:p>
        </p:txBody>
      </p:sp>
    </p:spTree>
    <p:extLst>
      <p:ext uri="{BB962C8B-B14F-4D97-AF65-F5344CB8AC3E}">
        <p14:creationId xmlns:p14="http://schemas.microsoft.com/office/powerpoint/2010/main" val="3485205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fade">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animEffect transition="in" filter="fade">
                                      <p:cBhvr>
                                        <p:cTn id="17"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3"/>
          <p:cNvSpPr/>
          <p:nvPr/>
        </p:nvSpPr>
        <p:spPr>
          <a:xfrm rot="10800000">
            <a:off x="-688986" y="-446835"/>
            <a:ext cx="1879929" cy="893670"/>
          </a:xfrm>
          <a:custGeom>
            <a:avLst/>
            <a:gdLst/>
            <a:ahLst/>
            <a:cxnLst/>
            <a:rect l="l" t="t" r="r" b="b"/>
            <a:pathLst>
              <a:path w="21766" h="10347" extrusionOk="0">
                <a:moveTo>
                  <a:pt x="4787" y="1417"/>
                </a:moveTo>
                <a:lnTo>
                  <a:pt x="1" y="10347"/>
                </a:lnTo>
                <a:lnTo>
                  <a:pt x="16217" y="10347"/>
                </a:lnTo>
                <a:lnTo>
                  <a:pt x="21765" y="0"/>
                </a:lnTo>
                <a:lnTo>
                  <a:pt x="7156" y="0"/>
                </a:lnTo>
                <a:cubicBezTo>
                  <a:pt x="6168" y="0"/>
                  <a:pt x="5251" y="548"/>
                  <a:pt x="4787" y="1417"/>
                </a:cubicBezTo>
                <a:close/>
              </a:path>
            </a:pathLst>
          </a:custGeom>
          <a:gradFill>
            <a:gsLst>
              <a:gs pos="0">
                <a:schemeClr val="accent3"/>
              </a:gs>
              <a:gs pos="34000">
                <a:srgbClr val="FAB93C"/>
              </a:gs>
              <a:gs pos="100000">
                <a:schemeClr val="accent4"/>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3"/>
          <p:cNvSpPr txBox="1">
            <a:spLocks noGrp="1"/>
          </p:cNvSpPr>
          <p:nvPr>
            <p:ph type="ctrTitle"/>
          </p:nvPr>
        </p:nvSpPr>
        <p:spPr>
          <a:xfrm>
            <a:off x="303620" y="1340901"/>
            <a:ext cx="6790600" cy="134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CLASIFICACIÓN MULTIETIQUETA:</a:t>
            </a:r>
            <a:br>
              <a:rPr lang="en" dirty="0">
                <a:solidFill>
                  <a:schemeClr val="accent3"/>
                </a:solidFill>
              </a:rPr>
            </a:br>
            <a:r>
              <a:rPr lang="en" dirty="0">
                <a:solidFill>
                  <a:schemeClr val="accent3"/>
                </a:solidFill>
              </a:rPr>
              <a:t>TÉCNICAS Y DESAFÍOS</a:t>
            </a:r>
            <a:endParaRPr dirty="0">
              <a:solidFill>
                <a:schemeClr val="accent3"/>
              </a:solidFill>
            </a:endParaRPr>
          </a:p>
        </p:txBody>
      </p:sp>
      <p:sp>
        <p:nvSpPr>
          <p:cNvPr id="308" name="Google Shape;308;p33"/>
          <p:cNvSpPr txBox="1">
            <a:spLocks noGrp="1"/>
          </p:cNvSpPr>
          <p:nvPr>
            <p:ph type="subTitle" idx="1"/>
          </p:nvPr>
        </p:nvSpPr>
        <p:spPr>
          <a:xfrm>
            <a:off x="303620" y="3266752"/>
            <a:ext cx="4359000" cy="4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MDS8405 – Seminario de Tesis II</a:t>
            </a:r>
          </a:p>
          <a:p>
            <a:pPr marL="0" lvl="0" indent="0" algn="l" rtl="0">
              <a:spcBef>
                <a:spcPts val="0"/>
              </a:spcBef>
              <a:spcAft>
                <a:spcPts val="0"/>
              </a:spcAft>
              <a:buNone/>
            </a:pPr>
            <a:r>
              <a:rPr lang="en" dirty="0"/>
              <a:t>Matías Vergara Silva</a:t>
            </a:r>
            <a:endParaRPr dirty="0"/>
          </a:p>
        </p:txBody>
      </p:sp>
      <p:pic>
        <p:nvPicPr>
          <p:cNvPr id="309" name="Google Shape;309;p33"/>
          <p:cNvPicPr preferRelativeResize="0"/>
          <p:nvPr/>
        </p:nvPicPr>
        <p:blipFill>
          <a:blip r:embed="rId3">
            <a:alphaModFix/>
          </a:blip>
          <a:stretch>
            <a:fillRect/>
          </a:stretch>
        </p:blipFill>
        <p:spPr>
          <a:xfrm rot="5400000">
            <a:off x="8204291" y="275195"/>
            <a:ext cx="1662818" cy="14459"/>
          </a:xfrm>
          <a:prstGeom prst="rect">
            <a:avLst/>
          </a:prstGeom>
          <a:noFill/>
          <a:ln>
            <a:noFill/>
          </a:ln>
        </p:spPr>
      </p:pic>
      <p:sp>
        <p:nvSpPr>
          <p:cNvPr id="310" name="Google Shape;310;p33"/>
          <p:cNvSpPr/>
          <p:nvPr/>
        </p:nvSpPr>
        <p:spPr>
          <a:xfrm rot="10800000">
            <a:off x="8190600" y="-55900"/>
            <a:ext cx="953400" cy="1396800"/>
          </a:xfrm>
          <a:prstGeom prst="round1Rect">
            <a:avLst>
              <a:gd name="adj" fmla="val 50000"/>
            </a:avLst>
          </a:prstGeom>
          <a:gradFill>
            <a:gsLst>
              <a:gs pos="0">
                <a:schemeClr val="accent1"/>
              </a:gs>
              <a:gs pos="63000">
                <a:srgbClr val="194175"/>
              </a:gs>
              <a:gs pos="100000">
                <a:schemeClr val="accent2"/>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3"/>
          <p:cNvSpPr/>
          <p:nvPr/>
        </p:nvSpPr>
        <p:spPr>
          <a:xfrm>
            <a:off x="8171841" y="4356569"/>
            <a:ext cx="2522400" cy="1498500"/>
          </a:xfrm>
          <a:prstGeom prst="round2DiagRect">
            <a:avLst>
              <a:gd name="adj1" fmla="val 50000"/>
              <a:gd name="adj2" fmla="val 0"/>
            </a:avLst>
          </a:prstGeom>
          <a:gradFill>
            <a:gsLst>
              <a:gs pos="0">
                <a:schemeClr val="accent3"/>
              </a:gs>
              <a:gs pos="34000">
                <a:srgbClr val="FAB93C"/>
              </a:gs>
              <a:gs pos="100000">
                <a:schemeClr val="accent4"/>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3"/>
          <p:cNvSpPr/>
          <p:nvPr/>
        </p:nvSpPr>
        <p:spPr>
          <a:xfrm flipH="1">
            <a:off x="-189508" y="3988027"/>
            <a:ext cx="5404039" cy="3200266"/>
          </a:xfrm>
          <a:custGeom>
            <a:avLst/>
            <a:gdLst/>
            <a:ahLst/>
            <a:cxnLst/>
            <a:rect l="l" t="t" r="r" b="b"/>
            <a:pathLst>
              <a:path w="56317" h="33350" extrusionOk="0">
                <a:moveTo>
                  <a:pt x="56317" y="33350"/>
                </a:moveTo>
                <a:lnTo>
                  <a:pt x="56317" y="0"/>
                </a:lnTo>
                <a:lnTo>
                  <a:pt x="20074" y="0"/>
                </a:lnTo>
                <a:cubicBezTo>
                  <a:pt x="18741" y="0"/>
                  <a:pt x="17514" y="739"/>
                  <a:pt x="16883" y="1905"/>
                </a:cubicBezTo>
                <a:lnTo>
                  <a:pt x="0" y="33350"/>
                </a:lnTo>
                <a:cubicBezTo>
                  <a:pt x="0" y="33350"/>
                  <a:pt x="53412" y="33326"/>
                  <a:pt x="56317" y="33350"/>
                </a:cubicBezTo>
                <a:close/>
              </a:path>
            </a:pathLst>
          </a:custGeom>
          <a:solidFill>
            <a:schemeClr val="bg1">
              <a:lumMod val="9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3"/>
          <p:cNvSpPr/>
          <p:nvPr/>
        </p:nvSpPr>
        <p:spPr>
          <a:xfrm>
            <a:off x="-273156" y="3821300"/>
            <a:ext cx="2674456" cy="495938"/>
          </a:xfrm>
          <a:prstGeom prst="roundRect">
            <a:avLst>
              <a:gd name="adj" fmla="val 50000"/>
            </a:avLst>
          </a:prstGeom>
          <a:gradFill>
            <a:gsLst>
              <a:gs pos="0">
                <a:schemeClr val="accent6"/>
              </a:gs>
              <a:gs pos="100000">
                <a:schemeClr val="accent5"/>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Graphic 7">
            <a:extLst>
              <a:ext uri="{FF2B5EF4-FFF2-40B4-BE49-F238E27FC236}">
                <a16:creationId xmlns:a16="http://schemas.microsoft.com/office/drawing/2014/main" id="{81163BCB-51EC-FC8B-3517-58CA67AF0B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25954" y="4507308"/>
            <a:ext cx="1857217" cy="480315"/>
          </a:xfrm>
          <a:prstGeom prst="rect">
            <a:avLst/>
          </a:prstGeom>
        </p:spPr>
      </p:pic>
      <p:pic>
        <p:nvPicPr>
          <p:cNvPr id="14" name="Picture 13" descr="Logo&#10;&#10;Description automatically generated">
            <a:extLst>
              <a:ext uri="{FF2B5EF4-FFF2-40B4-BE49-F238E27FC236}">
                <a16:creationId xmlns:a16="http://schemas.microsoft.com/office/drawing/2014/main" id="{FEFBA12F-B525-7CAF-1D18-629EC476080F}"/>
              </a:ext>
            </a:extLst>
          </p:cNvPr>
          <p:cNvPicPr>
            <a:picLocks noChangeAspect="1"/>
          </p:cNvPicPr>
          <p:nvPr/>
        </p:nvPicPr>
        <p:blipFill>
          <a:blip r:embed="rId6"/>
          <a:stretch>
            <a:fillRect/>
          </a:stretch>
        </p:blipFill>
        <p:spPr>
          <a:xfrm>
            <a:off x="107794" y="4340020"/>
            <a:ext cx="1329231" cy="691200"/>
          </a:xfrm>
          <a:prstGeom prst="rect">
            <a:avLst/>
          </a:prstGeom>
        </p:spPr>
      </p:pic>
    </p:spTree>
    <p:extLst>
      <p:ext uri="{BB962C8B-B14F-4D97-AF65-F5344CB8AC3E}">
        <p14:creationId xmlns:p14="http://schemas.microsoft.com/office/powerpoint/2010/main" val="2224930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353"/>
        <p:cNvGrpSpPr/>
        <p:nvPr/>
      </p:nvGrpSpPr>
      <p:grpSpPr>
        <a:xfrm>
          <a:off x="0" y="0"/>
          <a:ext cx="0" cy="0"/>
          <a:chOff x="0" y="0"/>
          <a:chExt cx="0" cy="0"/>
        </a:xfrm>
      </p:grpSpPr>
      <p:sp>
        <p:nvSpPr>
          <p:cNvPr id="354" name="Google Shape;354;p37"/>
          <p:cNvSpPr txBox="1">
            <a:spLocks noGrp="1"/>
          </p:cNvSpPr>
          <p:nvPr>
            <p:ph type="title"/>
          </p:nvPr>
        </p:nvSpPr>
        <p:spPr>
          <a:prstGeom prst="rect">
            <a:avLst/>
          </a:prstGeom>
        </p:spPr>
        <p:txBody>
          <a:bodyPr spcFirstLastPara="1" wrap="square" lIns="91425" tIns="91425" rIns="91425" bIns="91425" anchor="t" anchorCtr="0">
            <a:noAutofit/>
          </a:bodyPr>
          <a:lstStyle/>
          <a:p>
            <a:pPr algn="l"/>
            <a:r>
              <a:rPr lang="en" sz="1400" dirty="0"/>
              <a:t>3. </a:t>
            </a:r>
            <a:r>
              <a:rPr lang="es-ES" sz="1400" dirty="0"/>
              <a:t>TÉCNICAS PARA MLC</a:t>
            </a:r>
            <a:br>
              <a:rPr lang="es-ES" sz="1400" dirty="0"/>
            </a:br>
            <a:r>
              <a:rPr lang="es-CL" sz="1800" dirty="0">
                <a:solidFill>
                  <a:schemeClr val="accent3"/>
                </a:solidFill>
              </a:rPr>
              <a:t>DESAFÍOS A CONSIDERAR</a:t>
            </a:r>
            <a:endParaRPr lang="es-CL" sz="1400" dirty="0"/>
          </a:p>
        </p:txBody>
      </p:sp>
      <p:graphicFrame>
        <p:nvGraphicFramePr>
          <p:cNvPr id="17" name="Table 18">
            <a:extLst>
              <a:ext uri="{FF2B5EF4-FFF2-40B4-BE49-F238E27FC236}">
                <a16:creationId xmlns:a16="http://schemas.microsoft.com/office/drawing/2014/main" id="{42E0C11F-8176-EA85-9106-2FBC4D5B7940}"/>
              </a:ext>
            </a:extLst>
          </p:cNvPr>
          <p:cNvGraphicFramePr>
            <a:graphicFrameLocks noGrp="1"/>
          </p:cNvGraphicFramePr>
          <p:nvPr>
            <p:extLst>
              <p:ext uri="{D42A27DB-BD31-4B8C-83A1-F6EECF244321}">
                <p14:modId xmlns:p14="http://schemas.microsoft.com/office/powerpoint/2010/main" val="2535324719"/>
              </p:ext>
            </p:extLst>
          </p:nvPr>
        </p:nvGraphicFramePr>
        <p:xfrm>
          <a:off x="463120" y="1365378"/>
          <a:ext cx="6952879" cy="2623422"/>
        </p:xfrm>
        <a:graphic>
          <a:graphicData uri="http://schemas.openxmlformats.org/drawingml/2006/table">
            <a:tbl>
              <a:tblPr firstRow="1" bandRow="1">
                <a:tableStyleId>{D02ECAF8-03A4-4037-AD25-E3862AE86918}</a:tableStyleId>
              </a:tblPr>
              <a:tblGrid>
                <a:gridCol w="813347">
                  <a:extLst>
                    <a:ext uri="{9D8B030D-6E8A-4147-A177-3AD203B41FA5}">
                      <a16:colId xmlns:a16="http://schemas.microsoft.com/office/drawing/2014/main" val="2043105553"/>
                    </a:ext>
                  </a:extLst>
                </a:gridCol>
                <a:gridCol w="540702">
                  <a:extLst>
                    <a:ext uri="{9D8B030D-6E8A-4147-A177-3AD203B41FA5}">
                      <a16:colId xmlns:a16="http://schemas.microsoft.com/office/drawing/2014/main" val="92176283"/>
                    </a:ext>
                  </a:extLst>
                </a:gridCol>
                <a:gridCol w="655943">
                  <a:extLst>
                    <a:ext uri="{9D8B030D-6E8A-4147-A177-3AD203B41FA5}">
                      <a16:colId xmlns:a16="http://schemas.microsoft.com/office/drawing/2014/main" val="227466048"/>
                    </a:ext>
                  </a:extLst>
                </a:gridCol>
                <a:gridCol w="521363">
                  <a:extLst>
                    <a:ext uri="{9D8B030D-6E8A-4147-A177-3AD203B41FA5}">
                      <a16:colId xmlns:a16="http://schemas.microsoft.com/office/drawing/2014/main" val="566383474"/>
                    </a:ext>
                  </a:extLst>
                </a:gridCol>
                <a:gridCol w="661242">
                  <a:extLst>
                    <a:ext uri="{9D8B030D-6E8A-4147-A177-3AD203B41FA5}">
                      <a16:colId xmlns:a16="http://schemas.microsoft.com/office/drawing/2014/main" val="4288288043"/>
                    </a:ext>
                  </a:extLst>
                </a:gridCol>
                <a:gridCol w="553154">
                  <a:extLst>
                    <a:ext uri="{9D8B030D-6E8A-4147-A177-3AD203B41FA5}">
                      <a16:colId xmlns:a16="http://schemas.microsoft.com/office/drawing/2014/main" val="1706323293"/>
                    </a:ext>
                  </a:extLst>
                </a:gridCol>
                <a:gridCol w="635809">
                  <a:extLst>
                    <a:ext uri="{9D8B030D-6E8A-4147-A177-3AD203B41FA5}">
                      <a16:colId xmlns:a16="http://schemas.microsoft.com/office/drawing/2014/main" val="2778948074"/>
                    </a:ext>
                  </a:extLst>
                </a:gridCol>
                <a:gridCol w="608258">
                  <a:extLst>
                    <a:ext uri="{9D8B030D-6E8A-4147-A177-3AD203B41FA5}">
                      <a16:colId xmlns:a16="http://schemas.microsoft.com/office/drawing/2014/main" val="2219750924"/>
                    </a:ext>
                  </a:extLst>
                </a:gridCol>
                <a:gridCol w="740718">
                  <a:extLst>
                    <a:ext uri="{9D8B030D-6E8A-4147-A177-3AD203B41FA5}">
                      <a16:colId xmlns:a16="http://schemas.microsoft.com/office/drawing/2014/main" val="1441794549"/>
                    </a:ext>
                  </a:extLst>
                </a:gridCol>
                <a:gridCol w="605608">
                  <a:extLst>
                    <a:ext uri="{9D8B030D-6E8A-4147-A177-3AD203B41FA5}">
                      <a16:colId xmlns:a16="http://schemas.microsoft.com/office/drawing/2014/main" val="2825920501"/>
                    </a:ext>
                  </a:extLst>
                </a:gridCol>
                <a:gridCol w="616735">
                  <a:extLst>
                    <a:ext uri="{9D8B030D-6E8A-4147-A177-3AD203B41FA5}">
                      <a16:colId xmlns:a16="http://schemas.microsoft.com/office/drawing/2014/main" val="602406310"/>
                    </a:ext>
                  </a:extLst>
                </a:gridCol>
              </a:tblGrid>
              <a:tr h="467814">
                <a:tc>
                  <a:txBody>
                    <a:bodyPr/>
                    <a:lstStyle/>
                    <a:p>
                      <a:pPr algn="ctr"/>
                      <a:r>
                        <a:rPr lang="en-US" sz="800" b="1" dirty="0" err="1">
                          <a:solidFill>
                            <a:schemeClr val="bg1"/>
                          </a:solidFill>
                          <a:latin typeface="Raleway" pitchFamily="2" charset="0"/>
                        </a:rPr>
                        <a:t>Película</a:t>
                      </a:r>
                      <a:endParaRPr lang="es-CL" sz="800" b="1" dirty="0">
                        <a:solidFill>
                          <a:schemeClr val="bg1"/>
                        </a:solidFill>
                        <a:latin typeface="Raleway" pitchFamily="2" charset="0"/>
                      </a:endParaRPr>
                    </a:p>
                  </a:txBody>
                  <a:tcPr anchor="ctr">
                    <a:solidFill>
                      <a:schemeClr val="accent6"/>
                    </a:solidFill>
                  </a:tcPr>
                </a:tc>
                <a:tc>
                  <a:txBody>
                    <a:bodyPr/>
                    <a:lstStyle/>
                    <a:p>
                      <a:pPr algn="ctr"/>
                      <a:r>
                        <a:rPr lang="en-US" sz="800" b="1" dirty="0" err="1">
                          <a:solidFill>
                            <a:schemeClr val="bg1"/>
                          </a:solidFill>
                          <a:latin typeface="Raleway" pitchFamily="2" charset="0"/>
                        </a:rPr>
                        <a:t>Acción</a:t>
                      </a:r>
                      <a:endParaRPr lang="es-CL" sz="800" b="1" dirty="0">
                        <a:solidFill>
                          <a:schemeClr val="bg1"/>
                        </a:solidFill>
                        <a:latin typeface="Raleway" pitchFamily="2" charset="0"/>
                      </a:endParaRPr>
                    </a:p>
                  </a:txBody>
                  <a:tcPr anchor="ctr">
                    <a:solidFill>
                      <a:schemeClr val="accent6"/>
                    </a:solidFill>
                  </a:tcPr>
                </a:tc>
                <a:tc>
                  <a:txBody>
                    <a:bodyPr/>
                    <a:lstStyle/>
                    <a:p>
                      <a:pPr algn="ctr"/>
                      <a:r>
                        <a:rPr lang="en-US" sz="800" b="1" dirty="0" err="1">
                          <a:solidFill>
                            <a:schemeClr val="bg1"/>
                          </a:solidFill>
                          <a:latin typeface="Raleway" pitchFamily="2" charset="0"/>
                        </a:rPr>
                        <a:t>Comedia</a:t>
                      </a:r>
                      <a:endParaRPr lang="es-CL" sz="800" b="1" dirty="0">
                        <a:solidFill>
                          <a:schemeClr val="bg1"/>
                        </a:solidFill>
                        <a:latin typeface="Raleway" pitchFamily="2" charset="0"/>
                      </a:endParaRPr>
                    </a:p>
                  </a:txBody>
                  <a:tcPr anchor="ctr">
                    <a:solidFill>
                      <a:schemeClr val="accent6"/>
                    </a:solidFill>
                  </a:tcPr>
                </a:tc>
                <a:tc>
                  <a:txBody>
                    <a:bodyPr/>
                    <a:lstStyle/>
                    <a:p>
                      <a:pPr algn="ctr"/>
                      <a:r>
                        <a:rPr lang="en-US" sz="800" b="1" dirty="0" err="1">
                          <a:solidFill>
                            <a:schemeClr val="bg1"/>
                          </a:solidFill>
                          <a:latin typeface="Raleway" pitchFamily="2" charset="0"/>
                        </a:rPr>
                        <a:t>Superhéroes</a:t>
                      </a:r>
                      <a:endParaRPr lang="es-CL" sz="800" b="1" dirty="0">
                        <a:solidFill>
                          <a:schemeClr val="bg1"/>
                        </a:solidFill>
                        <a:latin typeface="Raleway" pitchFamily="2" charset="0"/>
                      </a:endParaRPr>
                    </a:p>
                  </a:txBody>
                  <a:tcPr anchor="ctr">
                    <a:solidFill>
                      <a:schemeClr val="accent6"/>
                    </a:solidFill>
                  </a:tcPr>
                </a:tc>
                <a:tc>
                  <a:txBody>
                    <a:bodyPr/>
                    <a:lstStyle/>
                    <a:p>
                      <a:pPr algn="ctr"/>
                      <a:r>
                        <a:rPr lang="en-US" sz="800" b="1" dirty="0">
                          <a:solidFill>
                            <a:schemeClr val="bg1"/>
                          </a:solidFill>
                          <a:latin typeface="Raleway" pitchFamily="2" charset="0"/>
                        </a:rPr>
                        <a:t>Aventura</a:t>
                      </a:r>
                      <a:endParaRPr lang="es-CL" sz="800" b="1" dirty="0">
                        <a:solidFill>
                          <a:schemeClr val="bg1"/>
                        </a:solidFill>
                        <a:latin typeface="Raleway" pitchFamily="2" charset="0"/>
                      </a:endParaRPr>
                    </a:p>
                  </a:txBody>
                  <a:tcPr anchor="ctr">
                    <a:solidFill>
                      <a:schemeClr val="accent6"/>
                    </a:solidFill>
                  </a:tcPr>
                </a:tc>
                <a:tc>
                  <a:txBody>
                    <a:bodyPr/>
                    <a:lstStyle/>
                    <a:p>
                      <a:pPr algn="ctr"/>
                      <a:r>
                        <a:rPr lang="en-US" sz="800" b="1" dirty="0" err="1">
                          <a:solidFill>
                            <a:schemeClr val="bg1"/>
                          </a:solidFill>
                          <a:latin typeface="Raleway" pitchFamily="2" charset="0"/>
                        </a:rPr>
                        <a:t>Ciencia</a:t>
                      </a:r>
                      <a:r>
                        <a:rPr lang="en-US" sz="800" b="1" dirty="0">
                          <a:solidFill>
                            <a:schemeClr val="bg1"/>
                          </a:solidFill>
                          <a:latin typeface="Raleway" pitchFamily="2" charset="0"/>
                        </a:rPr>
                        <a:t> </a:t>
                      </a:r>
                      <a:r>
                        <a:rPr lang="en-US" sz="800" b="1" dirty="0" err="1">
                          <a:solidFill>
                            <a:schemeClr val="bg1"/>
                          </a:solidFill>
                          <a:latin typeface="Raleway" pitchFamily="2" charset="0"/>
                        </a:rPr>
                        <a:t>ficción</a:t>
                      </a:r>
                      <a:endParaRPr lang="es-CL" sz="800" b="1" dirty="0">
                        <a:solidFill>
                          <a:schemeClr val="bg1"/>
                        </a:solidFill>
                        <a:latin typeface="Raleway" pitchFamily="2" charset="0"/>
                      </a:endParaRPr>
                    </a:p>
                  </a:txBody>
                  <a:tcPr anchor="ctr">
                    <a:solidFill>
                      <a:schemeClr val="accent6"/>
                    </a:solidFill>
                  </a:tcPr>
                </a:tc>
                <a:tc>
                  <a:txBody>
                    <a:bodyPr/>
                    <a:lstStyle/>
                    <a:p>
                      <a:pPr algn="ctr"/>
                      <a:r>
                        <a:rPr lang="en-US" sz="800" b="1" dirty="0" err="1">
                          <a:solidFill>
                            <a:schemeClr val="bg1"/>
                          </a:solidFill>
                          <a:latin typeface="Raleway" pitchFamily="2" charset="0"/>
                        </a:rPr>
                        <a:t>Fantasía</a:t>
                      </a:r>
                      <a:endParaRPr lang="es-CL" sz="800" b="1" dirty="0">
                        <a:solidFill>
                          <a:schemeClr val="bg1"/>
                        </a:solidFill>
                        <a:latin typeface="Raleway" pitchFamily="2" charset="0"/>
                      </a:endParaRPr>
                    </a:p>
                  </a:txBody>
                  <a:tcPr anchor="ctr">
                    <a:solidFill>
                      <a:schemeClr val="accent6"/>
                    </a:solidFill>
                  </a:tcPr>
                </a:tc>
                <a:tc>
                  <a:txBody>
                    <a:bodyPr/>
                    <a:lstStyle/>
                    <a:p>
                      <a:pPr algn="ctr"/>
                      <a:r>
                        <a:rPr lang="en-US" sz="800" b="1" dirty="0">
                          <a:solidFill>
                            <a:schemeClr val="bg1"/>
                          </a:solidFill>
                          <a:latin typeface="Raleway" pitchFamily="2" charset="0"/>
                        </a:rPr>
                        <a:t>Familiar</a:t>
                      </a:r>
                      <a:endParaRPr lang="es-CL" sz="800" b="1" dirty="0">
                        <a:solidFill>
                          <a:schemeClr val="bg1"/>
                        </a:solidFill>
                        <a:latin typeface="Raleway" pitchFamily="2" charset="0"/>
                      </a:endParaRPr>
                    </a:p>
                  </a:txBody>
                  <a:tcPr anchor="ctr">
                    <a:solidFill>
                      <a:schemeClr val="accent6"/>
                    </a:solidFill>
                  </a:tcPr>
                </a:tc>
                <a:tc>
                  <a:txBody>
                    <a:bodyPr/>
                    <a:lstStyle/>
                    <a:p>
                      <a:pPr algn="ctr"/>
                      <a:r>
                        <a:rPr lang="en-US" sz="800" b="1" dirty="0" err="1">
                          <a:solidFill>
                            <a:schemeClr val="bg1"/>
                          </a:solidFill>
                          <a:latin typeface="Raleway" pitchFamily="2" charset="0"/>
                        </a:rPr>
                        <a:t>Animación</a:t>
                      </a:r>
                      <a:endParaRPr lang="es-CL" sz="800" b="1" dirty="0">
                        <a:solidFill>
                          <a:schemeClr val="bg1"/>
                        </a:solidFill>
                        <a:latin typeface="Raleway" pitchFamily="2" charset="0"/>
                      </a:endParaRPr>
                    </a:p>
                  </a:txBody>
                  <a:tcPr anchor="ctr">
                    <a:solidFill>
                      <a:schemeClr val="accent6"/>
                    </a:solidFill>
                  </a:tcPr>
                </a:tc>
                <a:tc>
                  <a:txBody>
                    <a:bodyPr/>
                    <a:lstStyle/>
                    <a:p>
                      <a:pPr algn="ctr"/>
                      <a:r>
                        <a:rPr lang="en-US" sz="800" b="1" dirty="0" err="1">
                          <a:solidFill>
                            <a:schemeClr val="bg1"/>
                          </a:solidFill>
                          <a:latin typeface="Raleway" pitchFamily="2" charset="0"/>
                        </a:rPr>
                        <a:t>Misterio</a:t>
                      </a:r>
                      <a:endParaRPr lang="es-CL" sz="800" b="1" dirty="0">
                        <a:solidFill>
                          <a:schemeClr val="bg1"/>
                        </a:solidFill>
                        <a:latin typeface="Raleway" pitchFamily="2" charset="0"/>
                      </a:endParaRPr>
                    </a:p>
                  </a:txBody>
                  <a:tcPr anchor="ctr">
                    <a:solidFill>
                      <a:schemeClr val="accent6"/>
                    </a:solidFill>
                  </a:tcPr>
                </a:tc>
                <a:tc>
                  <a:txBody>
                    <a:bodyPr/>
                    <a:lstStyle/>
                    <a:p>
                      <a:pPr algn="ctr"/>
                      <a:r>
                        <a:rPr lang="en-US" sz="800" b="1" dirty="0">
                          <a:solidFill>
                            <a:schemeClr val="bg1"/>
                          </a:solidFill>
                          <a:latin typeface="Raleway" pitchFamily="2" charset="0"/>
                        </a:rPr>
                        <a:t>Drama</a:t>
                      </a:r>
                      <a:endParaRPr lang="es-CL" sz="800" b="1" dirty="0">
                        <a:solidFill>
                          <a:schemeClr val="bg1"/>
                        </a:solidFill>
                        <a:latin typeface="Raleway" pitchFamily="2" charset="0"/>
                      </a:endParaRPr>
                    </a:p>
                  </a:txBody>
                  <a:tcPr anchor="ctr">
                    <a:solidFill>
                      <a:schemeClr val="accent6"/>
                    </a:solidFill>
                  </a:tcPr>
                </a:tc>
                <a:extLst>
                  <a:ext uri="{0D108BD9-81ED-4DB2-BD59-A6C34878D82A}">
                    <a16:rowId xmlns:a16="http://schemas.microsoft.com/office/drawing/2014/main" val="3651501523"/>
                  </a:ext>
                </a:extLst>
              </a:tr>
              <a:tr h="359268">
                <a:tc>
                  <a:txBody>
                    <a:bodyPr/>
                    <a:lstStyle/>
                    <a:p>
                      <a:pPr algn="ctr"/>
                      <a:r>
                        <a:rPr lang="en-US" sz="800" b="0" dirty="0">
                          <a:solidFill>
                            <a:schemeClr val="bg1"/>
                          </a:solidFill>
                          <a:latin typeface="Raleway" pitchFamily="2" charset="0"/>
                        </a:rPr>
                        <a:t>Thor: Love and Thunder</a:t>
                      </a:r>
                      <a:endParaRPr lang="es-CL" sz="800" b="0" dirty="0">
                        <a:solidFill>
                          <a:schemeClr val="bg1"/>
                        </a:solidFill>
                        <a:latin typeface="Raleway" pitchFamily="2" charset="0"/>
                      </a:endParaRPr>
                    </a:p>
                  </a:txBody>
                  <a:tcPr anchor="ctr">
                    <a:solidFill>
                      <a:schemeClr val="accent6">
                        <a:lumMod val="50000"/>
                      </a:schemeClr>
                    </a:solidFill>
                  </a:tcPr>
                </a:tc>
                <a:tc>
                  <a:txBody>
                    <a:bodyPr/>
                    <a:lstStyle/>
                    <a:p>
                      <a:pPr algn="ctr"/>
                      <a:r>
                        <a:rPr lang="en-US" sz="1400" dirty="0">
                          <a:latin typeface="Raleway" pitchFamily="2" charset="0"/>
                        </a:rPr>
                        <a:t>1</a:t>
                      </a:r>
                      <a:endParaRPr lang="es-CL" sz="1400" dirty="0">
                        <a:latin typeface="Raleway" pitchFamily="2" charset="0"/>
                      </a:endParaRPr>
                    </a:p>
                  </a:txBody>
                  <a:tcPr anchor="ctr"/>
                </a:tc>
                <a:tc>
                  <a:txBody>
                    <a:bodyPr/>
                    <a:lstStyle/>
                    <a:p>
                      <a:pPr algn="ctr"/>
                      <a:r>
                        <a:rPr lang="en-US" sz="1400" dirty="0">
                          <a:latin typeface="Raleway" pitchFamily="2" charset="0"/>
                        </a:rPr>
                        <a:t>1</a:t>
                      </a:r>
                      <a:endParaRPr lang="es-CL" sz="1400" dirty="0">
                        <a:latin typeface="Raleway" pitchFamily="2" charset="0"/>
                      </a:endParaRPr>
                    </a:p>
                  </a:txBody>
                  <a:tcPr anchor="ctr"/>
                </a:tc>
                <a:tc>
                  <a:txBody>
                    <a:bodyPr/>
                    <a:lstStyle/>
                    <a:p>
                      <a:pPr algn="ctr"/>
                      <a:r>
                        <a:rPr lang="en-US" sz="1400" dirty="0">
                          <a:latin typeface="Raleway" pitchFamily="2" charset="0"/>
                        </a:rPr>
                        <a:t>1</a:t>
                      </a:r>
                      <a:endParaRPr lang="es-CL" sz="1400" dirty="0">
                        <a:latin typeface="Raleway" pitchFamily="2" charset="0"/>
                      </a:endParaRPr>
                    </a:p>
                  </a:txBody>
                  <a:tcPr anchor="ctr"/>
                </a:tc>
                <a:tc>
                  <a:txBody>
                    <a:bodyPr/>
                    <a:lstStyle/>
                    <a:p>
                      <a:pPr algn="ctr"/>
                      <a:r>
                        <a:rPr lang="en-US" sz="1400" dirty="0">
                          <a:latin typeface="Raleway" pitchFamily="2" charset="0"/>
                        </a:rPr>
                        <a:t>1</a:t>
                      </a:r>
                      <a:endParaRPr lang="es-CL" sz="1400" dirty="0">
                        <a:latin typeface="Raleway" pitchFamily="2" charset="0"/>
                      </a:endParaRPr>
                    </a:p>
                  </a:txBody>
                  <a:tcPr anchor="ctr"/>
                </a:tc>
                <a:tc>
                  <a:txBody>
                    <a:bodyPr/>
                    <a:lstStyle/>
                    <a:p>
                      <a:pPr algn="ctr"/>
                      <a:r>
                        <a:rPr lang="en-US" sz="1400" dirty="0">
                          <a:latin typeface="Raleway" pitchFamily="2" charset="0"/>
                        </a:rPr>
                        <a:t>1</a:t>
                      </a:r>
                      <a:endParaRPr lang="es-CL" sz="1400" dirty="0">
                        <a:latin typeface="Raleway" pitchFamily="2" charset="0"/>
                      </a:endParaRPr>
                    </a:p>
                  </a:txBody>
                  <a:tcPr anchor="ctr"/>
                </a:tc>
                <a:tc>
                  <a:txBody>
                    <a:bodyPr/>
                    <a:lstStyle/>
                    <a:p>
                      <a:pPr algn="ctr"/>
                      <a:r>
                        <a:rPr lang="en-US" sz="1400" dirty="0">
                          <a:latin typeface="Raleway" pitchFamily="2" charset="0"/>
                        </a:rPr>
                        <a:t>1</a:t>
                      </a:r>
                      <a:endParaRPr lang="es-CL" sz="1400" dirty="0">
                        <a:latin typeface="Raleway" pitchFamily="2" charset="0"/>
                      </a:endParaRPr>
                    </a:p>
                  </a:txBody>
                  <a:tcPr anchor="ctr"/>
                </a:tc>
                <a:tc>
                  <a:txBody>
                    <a:bodyPr/>
                    <a:lstStyle/>
                    <a:p>
                      <a:pPr algn="ctr"/>
                      <a:r>
                        <a:rPr lang="en-US" sz="1400" dirty="0">
                          <a:latin typeface="Raleway" pitchFamily="2" charset="0"/>
                        </a:rPr>
                        <a:t>0</a:t>
                      </a:r>
                      <a:endParaRPr lang="es-CL" sz="1400" dirty="0">
                        <a:latin typeface="Raleway" pitchFamily="2" charset="0"/>
                      </a:endParaRPr>
                    </a:p>
                  </a:txBody>
                  <a:tcPr anchor="ctr"/>
                </a:tc>
                <a:tc>
                  <a:txBody>
                    <a:bodyPr/>
                    <a:lstStyle/>
                    <a:p>
                      <a:pPr algn="ctr"/>
                      <a:r>
                        <a:rPr lang="en-US" sz="1400" dirty="0">
                          <a:latin typeface="Raleway" pitchFamily="2" charset="0"/>
                        </a:rPr>
                        <a:t>0</a:t>
                      </a:r>
                      <a:endParaRPr lang="es-CL" sz="1400" dirty="0">
                        <a:latin typeface="Raleway" pitchFamily="2" charset="0"/>
                      </a:endParaRPr>
                    </a:p>
                  </a:txBody>
                  <a:tcPr anchor="ctr"/>
                </a:tc>
                <a:tc>
                  <a:txBody>
                    <a:bodyPr/>
                    <a:lstStyle/>
                    <a:p>
                      <a:pPr algn="ctr"/>
                      <a:r>
                        <a:rPr lang="en-US" sz="1400" dirty="0">
                          <a:latin typeface="Raleway" pitchFamily="2" charset="0"/>
                        </a:rPr>
                        <a:t>0</a:t>
                      </a:r>
                      <a:endParaRPr lang="es-CL" sz="1400" dirty="0">
                        <a:latin typeface="Raleway" pitchFamily="2" charset="0"/>
                      </a:endParaRPr>
                    </a:p>
                  </a:txBody>
                  <a:tcPr anchor="ctr"/>
                </a:tc>
                <a:tc>
                  <a:txBody>
                    <a:bodyPr/>
                    <a:lstStyle/>
                    <a:p>
                      <a:pPr algn="ctr"/>
                      <a:r>
                        <a:rPr lang="en-US" sz="1400" dirty="0">
                          <a:latin typeface="Raleway" pitchFamily="2" charset="0"/>
                        </a:rPr>
                        <a:t>0</a:t>
                      </a:r>
                      <a:endParaRPr lang="es-CL" sz="1400" dirty="0">
                        <a:latin typeface="Raleway" pitchFamily="2" charset="0"/>
                      </a:endParaRPr>
                    </a:p>
                  </a:txBody>
                  <a:tcPr anchor="ctr"/>
                </a:tc>
                <a:extLst>
                  <a:ext uri="{0D108BD9-81ED-4DB2-BD59-A6C34878D82A}">
                    <a16:rowId xmlns:a16="http://schemas.microsoft.com/office/drawing/2014/main" val="3628399721"/>
                  </a:ext>
                </a:extLst>
              </a:tr>
              <a:tr h="359268">
                <a:tc>
                  <a:txBody>
                    <a:bodyPr/>
                    <a:lstStyle/>
                    <a:p>
                      <a:pPr algn="ctr"/>
                      <a:r>
                        <a:rPr lang="en-US" sz="800" b="0" dirty="0">
                          <a:solidFill>
                            <a:schemeClr val="bg1"/>
                          </a:solidFill>
                          <a:latin typeface="Raleway" pitchFamily="2" charset="0"/>
                        </a:rPr>
                        <a:t>Minions: The Rise of Gru</a:t>
                      </a:r>
                      <a:endParaRPr lang="es-CL" sz="800" b="0" dirty="0">
                        <a:solidFill>
                          <a:schemeClr val="bg1"/>
                        </a:solidFill>
                        <a:latin typeface="Raleway" pitchFamily="2" charset="0"/>
                      </a:endParaRPr>
                    </a:p>
                  </a:txBody>
                  <a:tcPr anchor="ctr">
                    <a:solidFill>
                      <a:schemeClr val="accent6">
                        <a:lumMod val="50000"/>
                      </a:schemeClr>
                    </a:solidFill>
                  </a:tcPr>
                </a:tc>
                <a:tc>
                  <a:txBody>
                    <a:bodyPr/>
                    <a:lstStyle/>
                    <a:p>
                      <a:pPr algn="ctr"/>
                      <a:r>
                        <a:rPr lang="en-US" sz="1400" dirty="0">
                          <a:latin typeface="Raleway" pitchFamily="2" charset="0"/>
                        </a:rPr>
                        <a:t>1</a:t>
                      </a:r>
                      <a:endParaRPr lang="es-CL" sz="1400" dirty="0">
                        <a:latin typeface="Raleway" pitchFamily="2" charset="0"/>
                      </a:endParaRPr>
                    </a:p>
                  </a:txBody>
                  <a:tcPr anchor="ctr"/>
                </a:tc>
                <a:tc>
                  <a:txBody>
                    <a:bodyPr/>
                    <a:lstStyle/>
                    <a:p>
                      <a:pPr algn="ctr"/>
                      <a:r>
                        <a:rPr lang="en-US" sz="1400" dirty="0">
                          <a:latin typeface="Raleway" pitchFamily="2" charset="0"/>
                        </a:rPr>
                        <a:t>1</a:t>
                      </a:r>
                      <a:endParaRPr lang="es-CL" sz="1400" dirty="0">
                        <a:latin typeface="Raleway" pitchFamily="2" charset="0"/>
                      </a:endParaRPr>
                    </a:p>
                  </a:txBody>
                  <a:tcPr anchor="ctr"/>
                </a:tc>
                <a:tc>
                  <a:txBody>
                    <a:bodyPr/>
                    <a:lstStyle/>
                    <a:p>
                      <a:pPr algn="ctr"/>
                      <a:r>
                        <a:rPr lang="en-US" sz="1400" dirty="0">
                          <a:latin typeface="Raleway" pitchFamily="2" charset="0"/>
                        </a:rPr>
                        <a:t>0</a:t>
                      </a:r>
                      <a:endParaRPr lang="es-CL" sz="1400" dirty="0">
                        <a:latin typeface="Raleway" pitchFamily="2" charset="0"/>
                      </a:endParaRPr>
                    </a:p>
                  </a:txBody>
                  <a:tcPr anchor="ctr"/>
                </a:tc>
                <a:tc>
                  <a:txBody>
                    <a:bodyPr/>
                    <a:lstStyle/>
                    <a:p>
                      <a:pPr algn="ctr"/>
                      <a:r>
                        <a:rPr lang="en-US" sz="1400" dirty="0">
                          <a:latin typeface="Raleway" pitchFamily="2" charset="0"/>
                        </a:rPr>
                        <a:t>1</a:t>
                      </a:r>
                      <a:endParaRPr lang="es-CL" sz="1400" dirty="0">
                        <a:latin typeface="Raleway" pitchFamily="2" charset="0"/>
                      </a:endParaRPr>
                    </a:p>
                  </a:txBody>
                  <a:tcPr anchor="ctr"/>
                </a:tc>
                <a:tc>
                  <a:txBody>
                    <a:bodyPr/>
                    <a:lstStyle/>
                    <a:p>
                      <a:pPr algn="ctr"/>
                      <a:r>
                        <a:rPr lang="en-US" sz="1400" dirty="0">
                          <a:latin typeface="Raleway" pitchFamily="2" charset="0"/>
                        </a:rPr>
                        <a:t>1</a:t>
                      </a:r>
                      <a:endParaRPr lang="es-CL" sz="1400" dirty="0">
                        <a:latin typeface="Raleway" pitchFamily="2" charset="0"/>
                      </a:endParaRPr>
                    </a:p>
                  </a:txBody>
                  <a:tcPr anchor="ctr"/>
                </a:tc>
                <a:tc>
                  <a:txBody>
                    <a:bodyPr/>
                    <a:lstStyle/>
                    <a:p>
                      <a:pPr algn="ctr"/>
                      <a:r>
                        <a:rPr lang="en-US" sz="1400" dirty="0">
                          <a:latin typeface="Raleway" pitchFamily="2" charset="0"/>
                        </a:rPr>
                        <a:t>0</a:t>
                      </a:r>
                      <a:endParaRPr lang="es-CL" sz="1400" dirty="0">
                        <a:latin typeface="Raleway" pitchFamily="2" charset="0"/>
                      </a:endParaRPr>
                    </a:p>
                  </a:txBody>
                  <a:tcPr anchor="ctr"/>
                </a:tc>
                <a:tc>
                  <a:txBody>
                    <a:bodyPr/>
                    <a:lstStyle/>
                    <a:p>
                      <a:pPr algn="ctr"/>
                      <a:r>
                        <a:rPr lang="en-US" sz="1400" dirty="0">
                          <a:latin typeface="Raleway" pitchFamily="2" charset="0"/>
                        </a:rPr>
                        <a:t>1</a:t>
                      </a:r>
                      <a:endParaRPr lang="es-CL" sz="1400" dirty="0">
                        <a:latin typeface="Raleway" pitchFamily="2" charset="0"/>
                      </a:endParaRPr>
                    </a:p>
                  </a:txBody>
                  <a:tcPr anchor="ctr"/>
                </a:tc>
                <a:tc>
                  <a:txBody>
                    <a:bodyPr/>
                    <a:lstStyle/>
                    <a:p>
                      <a:pPr algn="ctr"/>
                      <a:r>
                        <a:rPr lang="en-US" sz="1400" dirty="0">
                          <a:latin typeface="Raleway" pitchFamily="2" charset="0"/>
                        </a:rPr>
                        <a:t>1</a:t>
                      </a:r>
                      <a:endParaRPr lang="es-CL" sz="1400" dirty="0">
                        <a:latin typeface="Raleway" pitchFamily="2" charset="0"/>
                      </a:endParaRPr>
                    </a:p>
                  </a:txBody>
                  <a:tcPr anchor="ctr"/>
                </a:tc>
                <a:tc>
                  <a:txBody>
                    <a:bodyPr/>
                    <a:lstStyle/>
                    <a:p>
                      <a:pPr algn="ctr"/>
                      <a:r>
                        <a:rPr lang="en-US" sz="1400" dirty="0">
                          <a:latin typeface="Raleway" pitchFamily="2" charset="0"/>
                        </a:rPr>
                        <a:t>0</a:t>
                      </a:r>
                      <a:endParaRPr lang="es-CL" sz="1400" dirty="0">
                        <a:latin typeface="Raleway" pitchFamily="2" charset="0"/>
                      </a:endParaRPr>
                    </a:p>
                  </a:txBody>
                  <a:tcPr anchor="ctr"/>
                </a:tc>
                <a:tc>
                  <a:txBody>
                    <a:bodyPr/>
                    <a:lstStyle/>
                    <a:p>
                      <a:pPr algn="ctr"/>
                      <a:r>
                        <a:rPr lang="en-US" sz="1400" dirty="0">
                          <a:latin typeface="Raleway" pitchFamily="2" charset="0"/>
                        </a:rPr>
                        <a:t>0</a:t>
                      </a:r>
                      <a:endParaRPr lang="es-CL" sz="1400" dirty="0">
                        <a:latin typeface="Raleway" pitchFamily="2" charset="0"/>
                      </a:endParaRPr>
                    </a:p>
                  </a:txBody>
                  <a:tcPr anchor="ctr"/>
                </a:tc>
                <a:extLst>
                  <a:ext uri="{0D108BD9-81ED-4DB2-BD59-A6C34878D82A}">
                    <a16:rowId xmlns:a16="http://schemas.microsoft.com/office/drawing/2014/main" val="3118240700"/>
                  </a:ext>
                </a:extLst>
              </a:tr>
              <a:tr h="359268">
                <a:tc>
                  <a:txBody>
                    <a:bodyPr/>
                    <a:lstStyle/>
                    <a:p>
                      <a:pPr algn="ctr"/>
                      <a:r>
                        <a:rPr lang="en-US" sz="800" b="0" dirty="0">
                          <a:solidFill>
                            <a:schemeClr val="bg1"/>
                          </a:solidFill>
                          <a:latin typeface="Raleway" pitchFamily="2" charset="0"/>
                        </a:rPr>
                        <a:t>La </a:t>
                      </a:r>
                      <a:r>
                        <a:rPr lang="en-US" sz="800" b="0" dirty="0" err="1">
                          <a:solidFill>
                            <a:schemeClr val="bg1"/>
                          </a:solidFill>
                          <a:latin typeface="Raleway" pitchFamily="2" charset="0"/>
                        </a:rPr>
                        <a:t>chica</a:t>
                      </a:r>
                      <a:r>
                        <a:rPr lang="en-US" sz="800" b="0" dirty="0">
                          <a:solidFill>
                            <a:schemeClr val="bg1"/>
                          </a:solidFill>
                          <a:latin typeface="Raleway" pitchFamily="2" charset="0"/>
                        </a:rPr>
                        <a:t> </a:t>
                      </a:r>
                      <a:r>
                        <a:rPr lang="en-US" sz="800" b="0" dirty="0" err="1">
                          <a:solidFill>
                            <a:schemeClr val="bg1"/>
                          </a:solidFill>
                          <a:latin typeface="Raleway" pitchFamily="2" charset="0"/>
                        </a:rPr>
                        <a:t>salvaje</a:t>
                      </a:r>
                      <a:endParaRPr lang="es-CL" sz="800" b="0" dirty="0">
                        <a:solidFill>
                          <a:schemeClr val="bg1"/>
                        </a:solidFill>
                        <a:latin typeface="Raleway" pitchFamily="2" charset="0"/>
                      </a:endParaRPr>
                    </a:p>
                  </a:txBody>
                  <a:tcPr anchor="ctr">
                    <a:solidFill>
                      <a:schemeClr val="accent6">
                        <a:lumMod val="50000"/>
                      </a:schemeClr>
                    </a:solidFill>
                  </a:tcPr>
                </a:tc>
                <a:tc>
                  <a:txBody>
                    <a:bodyPr/>
                    <a:lstStyle/>
                    <a:p>
                      <a:pPr algn="ctr"/>
                      <a:r>
                        <a:rPr lang="en-US" sz="1400" dirty="0">
                          <a:latin typeface="Raleway" pitchFamily="2" charset="0"/>
                        </a:rPr>
                        <a:t>0</a:t>
                      </a:r>
                      <a:endParaRPr lang="es-CL" sz="1400" dirty="0">
                        <a:latin typeface="Raleway" pitchFamily="2" charset="0"/>
                      </a:endParaRPr>
                    </a:p>
                  </a:txBody>
                  <a:tcPr anchor="ctr"/>
                </a:tc>
                <a:tc>
                  <a:txBody>
                    <a:bodyPr/>
                    <a:lstStyle/>
                    <a:p>
                      <a:pPr algn="ctr"/>
                      <a:r>
                        <a:rPr lang="en-US" sz="1400" dirty="0">
                          <a:latin typeface="Raleway" pitchFamily="2" charset="0"/>
                        </a:rPr>
                        <a:t>0</a:t>
                      </a:r>
                      <a:endParaRPr lang="es-CL" sz="1400" dirty="0">
                        <a:latin typeface="Raleway" pitchFamily="2" charset="0"/>
                      </a:endParaRPr>
                    </a:p>
                  </a:txBody>
                  <a:tcPr anchor="ctr"/>
                </a:tc>
                <a:tc>
                  <a:txBody>
                    <a:bodyPr/>
                    <a:lstStyle/>
                    <a:p>
                      <a:pPr algn="ctr"/>
                      <a:r>
                        <a:rPr lang="en-US" sz="1400" dirty="0">
                          <a:latin typeface="Raleway" pitchFamily="2" charset="0"/>
                        </a:rPr>
                        <a:t>0</a:t>
                      </a:r>
                      <a:endParaRPr lang="es-CL" sz="1400" dirty="0">
                        <a:latin typeface="Raleway" pitchFamily="2" charset="0"/>
                      </a:endParaRPr>
                    </a:p>
                  </a:txBody>
                  <a:tcPr anchor="ctr"/>
                </a:tc>
                <a:tc>
                  <a:txBody>
                    <a:bodyPr/>
                    <a:lstStyle/>
                    <a:p>
                      <a:pPr algn="ctr"/>
                      <a:r>
                        <a:rPr lang="en-US" sz="1400" dirty="0">
                          <a:latin typeface="Raleway" pitchFamily="2" charset="0"/>
                        </a:rPr>
                        <a:t>0</a:t>
                      </a:r>
                      <a:endParaRPr lang="es-CL" sz="1400" dirty="0">
                        <a:latin typeface="Raleway" pitchFamily="2" charset="0"/>
                      </a:endParaRPr>
                    </a:p>
                  </a:txBody>
                  <a:tcPr anchor="ctr"/>
                </a:tc>
                <a:tc>
                  <a:txBody>
                    <a:bodyPr/>
                    <a:lstStyle/>
                    <a:p>
                      <a:pPr algn="ctr"/>
                      <a:r>
                        <a:rPr lang="en-US" sz="1400" dirty="0">
                          <a:latin typeface="Raleway" pitchFamily="2" charset="0"/>
                        </a:rPr>
                        <a:t>0</a:t>
                      </a:r>
                      <a:endParaRPr lang="es-CL" sz="1400" dirty="0">
                        <a:latin typeface="Raleway" pitchFamily="2" charset="0"/>
                      </a:endParaRPr>
                    </a:p>
                  </a:txBody>
                  <a:tcPr anchor="ctr"/>
                </a:tc>
                <a:tc>
                  <a:txBody>
                    <a:bodyPr/>
                    <a:lstStyle/>
                    <a:p>
                      <a:pPr algn="ctr"/>
                      <a:r>
                        <a:rPr lang="en-US" sz="1400" dirty="0">
                          <a:latin typeface="Raleway" pitchFamily="2" charset="0"/>
                        </a:rPr>
                        <a:t>0</a:t>
                      </a:r>
                      <a:endParaRPr lang="es-CL" sz="1400" dirty="0">
                        <a:latin typeface="Raleway" pitchFamily="2" charset="0"/>
                      </a:endParaRPr>
                    </a:p>
                  </a:txBody>
                  <a:tcPr anchor="ctr"/>
                </a:tc>
                <a:tc>
                  <a:txBody>
                    <a:bodyPr/>
                    <a:lstStyle/>
                    <a:p>
                      <a:pPr algn="ctr"/>
                      <a:r>
                        <a:rPr lang="en-US" sz="1400" dirty="0">
                          <a:latin typeface="Raleway" pitchFamily="2" charset="0"/>
                        </a:rPr>
                        <a:t>0</a:t>
                      </a:r>
                      <a:endParaRPr lang="es-CL" sz="1400" dirty="0">
                        <a:latin typeface="Raleway" pitchFamily="2" charset="0"/>
                      </a:endParaRPr>
                    </a:p>
                  </a:txBody>
                  <a:tcPr anchor="ctr"/>
                </a:tc>
                <a:tc>
                  <a:txBody>
                    <a:bodyPr/>
                    <a:lstStyle/>
                    <a:p>
                      <a:pPr algn="ctr"/>
                      <a:r>
                        <a:rPr lang="en-US" sz="1400" dirty="0">
                          <a:latin typeface="Raleway" pitchFamily="2" charset="0"/>
                        </a:rPr>
                        <a:t>0</a:t>
                      </a:r>
                      <a:endParaRPr lang="es-CL" sz="1400" dirty="0">
                        <a:latin typeface="Raleway" pitchFamily="2" charset="0"/>
                      </a:endParaRPr>
                    </a:p>
                  </a:txBody>
                  <a:tcPr anchor="ctr"/>
                </a:tc>
                <a:tc>
                  <a:txBody>
                    <a:bodyPr/>
                    <a:lstStyle/>
                    <a:p>
                      <a:pPr algn="ctr"/>
                      <a:r>
                        <a:rPr lang="en-US" sz="1400" dirty="0">
                          <a:latin typeface="Raleway" pitchFamily="2" charset="0"/>
                        </a:rPr>
                        <a:t>1</a:t>
                      </a:r>
                      <a:endParaRPr lang="es-CL" sz="1400" dirty="0">
                        <a:latin typeface="Raleway" pitchFamily="2" charset="0"/>
                      </a:endParaRPr>
                    </a:p>
                  </a:txBody>
                  <a:tcPr anchor="ctr"/>
                </a:tc>
                <a:tc>
                  <a:txBody>
                    <a:bodyPr/>
                    <a:lstStyle/>
                    <a:p>
                      <a:pPr algn="ctr"/>
                      <a:r>
                        <a:rPr lang="en-US" sz="1400" dirty="0">
                          <a:latin typeface="Raleway" pitchFamily="2" charset="0"/>
                        </a:rPr>
                        <a:t>1</a:t>
                      </a:r>
                      <a:endParaRPr lang="es-CL" sz="1400" dirty="0">
                        <a:latin typeface="Raleway" pitchFamily="2" charset="0"/>
                      </a:endParaRPr>
                    </a:p>
                  </a:txBody>
                  <a:tcPr anchor="ctr"/>
                </a:tc>
                <a:extLst>
                  <a:ext uri="{0D108BD9-81ED-4DB2-BD59-A6C34878D82A}">
                    <a16:rowId xmlns:a16="http://schemas.microsoft.com/office/drawing/2014/main" val="1053113124"/>
                  </a:ext>
                </a:extLst>
              </a:tr>
              <a:tr h="359268">
                <a:tc>
                  <a:txBody>
                    <a:bodyPr/>
                    <a:lstStyle/>
                    <a:p>
                      <a:pPr algn="ctr"/>
                      <a:r>
                        <a:rPr lang="en-US" sz="800" b="0" dirty="0">
                          <a:solidFill>
                            <a:schemeClr val="bg1"/>
                          </a:solidFill>
                          <a:latin typeface="Raleway" pitchFamily="2" charset="0"/>
                        </a:rPr>
                        <a:t>Elvis</a:t>
                      </a:r>
                      <a:endParaRPr lang="es-CL" sz="800" b="0" dirty="0">
                        <a:solidFill>
                          <a:schemeClr val="bg1"/>
                        </a:solidFill>
                        <a:latin typeface="Raleway" pitchFamily="2" charset="0"/>
                      </a:endParaRPr>
                    </a:p>
                  </a:txBody>
                  <a:tcPr anchor="ctr">
                    <a:solidFill>
                      <a:schemeClr val="accent6">
                        <a:lumMod val="50000"/>
                      </a:schemeClr>
                    </a:solidFill>
                  </a:tcPr>
                </a:tc>
                <a:tc>
                  <a:txBody>
                    <a:bodyPr/>
                    <a:lstStyle/>
                    <a:p>
                      <a:pPr algn="ctr"/>
                      <a:r>
                        <a:rPr lang="en-US" sz="1400" dirty="0">
                          <a:latin typeface="Raleway" pitchFamily="2" charset="0"/>
                        </a:rPr>
                        <a:t>0</a:t>
                      </a:r>
                      <a:endParaRPr lang="es-CL" sz="1400" dirty="0">
                        <a:latin typeface="Raleway" pitchFamily="2" charset="0"/>
                      </a:endParaRPr>
                    </a:p>
                  </a:txBody>
                  <a:tcPr anchor="ctr"/>
                </a:tc>
                <a:tc>
                  <a:txBody>
                    <a:bodyPr/>
                    <a:lstStyle/>
                    <a:p>
                      <a:pPr algn="ctr"/>
                      <a:r>
                        <a:rPr lang="en-US" sz="1400" dirty="0">
                          <a:latin typeface="Raleway" pitchFamily="2" charset="0"/>
                        </a:rPr>
                        <a:t>0</a:t>
                      </a:r>
                      <a:endParaRPr lang="es-CL" sz="1400" dirty="0">
                        <a:latin typeface="Raleway" pitchFamily="2" charset="0"/>
                      </a:endParaRPr>
                    </a:p>
                  </a:txBody>
                  <a:tcPr anchor="ctr"/>
                </a:tc>
                <a:tc>
                  <a:txBody>
                    <a:bodyPr/>
                    <a:lstStyle/>
                    <a:p>
                      <a:pPr algn="ctr"/>
                      <a:r>
                        <a:rPr lang="en-US" sz="1400" dirty="0">
                          <a:latin typeface="Raleway" pitchFamily="2" charset="0"/>
                        </a:rPr>
                        <a:t>0</a:t>
                      </a:r>
                      <a:endParaRPr lang="es-CL" sz="1400" dirty="0">
                        <a:latin typeface="Raleway" pitchFamily="2" charset="0"/>
                      </a:endParaRPr>
                    </a:p>
                  </a:txBody>
                  <a:tcPr anchor="ctr"/>
                </a:tc>
                <a:tc>
                  <a:txBody>
                    <a:bodyPr/>
                    <a:lstStyle/>
                    <a:p>
                      <a:pPr algn="ctr"/>
                      <a:r>
                        <a:rPr lang="en-US" sz="1400" dirty="0">
                          <a:latin typeface="Raleway" pitchFamily="2" charset="0"/>
                        </a:rPr>
                        <a:t>0</a:t>
                      </a:r>
                      <a:endParaRPr lang="es-CL" sz="1400" dirty="0">
                        <a:latin typeface="Raleway" pitchFamily="2" charset="0"/>
                      </a:endParaRPr>
                    </a:p>
                  </a:txBody>
                  <a:tcPr anchor="ctr"/>
                </a:tc>
                <a:tc>
                  <a:txBody>
                    <a:bodyPr/>
                    <a:lstStyle/>
                    <a:p>
                      <a:pPr algn="ctr"/>
                      <a:r>
                        <a:rPr lang="en-US" sz="1400" dirty="0">
                          <a:latin typeface="Raleway" pitchFamily="2" charset="0"/>
                        </a:rPr>
                        <a:t>0</a:t>
                      </a:r>
                      <a:endParaRPr lang="es-CL" sz="1400" dirty="0">
                        <a:latin typeface="Raleway" pitchFamily="2" charset="0"/>
                      </a:endParaRPr>
                    </a:p>
                  </a:txBody>
                  <a:tcPr anchor="ctr"/>
                </a:tc>
                <a:tc>
                  <a:txBody>
                    <a:bodyPr/>
                    <a:lstStyle/>
                    <a:p>
                      <a:pPr algn="ctr"/>
                      <a:r>
                        <a:rPr lang="en-US" sz="1400" dirty="0">
                          <a:latin typeface="Raleway" pitchFamily="2" charset="0"/>
                        </a:rPr>
                        <a:t>0</a:t>
                      </a:r>
                      <a:endParaRPr lang="es-CL" sz="1400" dirty="0">
                        <a:latin typeface="Raleway" pitchFamily="2" charset="0"/>
                      </a:endParaRPr>
                    </a:p>
                  </a:txBody>
                  <a:tcPr anchor="ctr"/>
                </a:tc>
                <a:tc>
                  <a:txBody>
                    <a:bodyPr/>
                    <a:lstStyle/>
                    <a:p>
                      <a:pPr algn="ctr"/>
                      <a:r>
                        <a:rPr lang="en-US" sz="1400" dirty="0">
                          <a:latin typeface="Raleway" pitchFamily="2" charset="0"/>
                        </a:rPr>
                        <a:t>0</a:t>
                      </a:r>
                      <a:endParaRPr lang="es-CL" sz="1400" dirty="0">
                        <a:latin typeface="Raleway" pitchFamily="2" charset="0"/>
                      </a:endParaRPr>
                    </a:p>
                  </a:txBody>
                  <a:tcPr anchor="ctr"/>
                </a:tc>
                <a:tc>
                  <a:txBody>
                    <a:bodyPr/>
                    <a:lstStyle/>
                    <a:p>
                      <a:pPr algn="ctr"/>
                      <a:r>
                        <a:rPr lang="en-US" sz="1400" dirty="0">
                          <a:latin typeface="Raleway" pitchFamily="2" charset="0"/>
                        </a:rPr>
                        <a:t>0</a:t>
                      </a:r>
                      <a:endParaRPr lang="es-CL" sz="1400" dirty="0">
                        <a:latin typeface="Raleway" pitchFamily="2" charset="0"/>
                      </a:endParaRPr>
                    </a:p>
                  </a:txBody>
                  <a:tcPr anchor="ctr"/>
                </a:tc>
                <a:tc>
                  <a:txBody>
                    <a:bodyPr/>
                    <a:lstStyle/>
                    <a:p>
                      <a:pPr algn="ctr"/>
                      <a:r>
                        <a:rPr lang="en-US" sz="1400" dirty="0">
                          <a:latin typeface="Raleway" pitchFamily="2" charset="0"/>
                        </a:rPr>
                        <a:t>0</a:t>
                      </a:r>
                      <a:endParaRPr lang="es-CL" sz="1400" dirty="0">
                        <a:latin typeface="Raleway" pitchFamily="2" charset="0"/>
                      </a:endParaRPr>
                    </a:p>
                  </a:txBody>
                  <a:tcPr anchor="ctr"/>
                </a:tc>
                <a:tc>
                  <a:txBody>
                    <a:bodyPr/>
                    <a:lstStyle/>
                    <a:p>
                      <a:pPr algn="ctr"/>
                      <a:r>
                        <a:rPr lang="en-US" sz="1400" dirty="0">
                          <a:latin typeface="Raleway" pitchFamily="2" charset="0"/>
                        </a:rPr>
                        <a:t>1</a:t>
                      </a:r>
                      <a:endParaRPr lang="es-CL" sz="1400" dirty="0">
                        <a:latin typeface="Raleway" pitchFamily="2" charset="0"/>
                      </a:endParaRPr>
                    </a:p>
                  </a:txBody>
                  <a:tcPr anchor="ctr"/>
                </a:tc>
                <a:extLst>
                  <a:ext uri="{0D108BD9-81ED-4DB2-BD59-A6C34878D82A}">
                    <a16:rowId xmlns:a16="http://schemas.microsoft.com/office/drawing/2014/main" val="2259535219"/>
                  </a:ext>
                </a:extLst>
              </a:tr>
              <a:tr h="359268">
                <a:tc>
                  <a:txBody>
                    <a:bodyPr/>
                    <a:lstStyle/>
                    <a:p>
                      <a:pPr algn="ctr"/>
                      <a:r>
                        <a:rPr lang="en-US" sz="800" b="0" dirty="0">
                          <a:solidFill>
                            <a:schemeClr val="bg1"/>
                          </a:solidFill>
                          <a:latin typeface="Raleway" pitchFamily="2" charset="0"/>
                        </a:rPr>
                        <a:t>Black Phone</a:t>
                      </a:r>
                      <a:endParaRPr lang="es-CL" sz="800" b="0" dirty="0">
                        <a:solidFill>
                          <a:schemeClr val="bg1"/>
                        </a:solidFill>
                        <a:latin typeface="Raleway" pitchFamily="2" charset="0"/>
                      </a:endParaRPr>
                    </a:p>
                  </a:txBody>
                  <a:tcPr anchor="ctr">
                    <a:solidFill>
                      <a:schemeClr val="accent6">
                        <a:lumMod val="50000"/>
                      </a:schemeClr>
                    </a:solidFill>
                  </a:tcPr>
                </a:tc>
                <a:tc>
                  <a:txBody>
                    <a:bodyPr/>
                    <a:lstStyle/>
                    <a:p>
                      <a:pPr algn="ctr"/>
                      <a:r>
                        <a:rPr lang="en-US" sz="1400" dirty="0">
                          <a:latin typeface="Raleway" pitchFamily="2" charset="0"/>
                        </a:rPr>
                        <a:t>0</a:t>
                      </a:r>
                      <a:endParaRPr lang="es-CL" sz="1400" dirty="0">
                        <a:latin typeface="Raleway" pitchFamily="2" charset="0"/>
                      </a:endParaRPr>
                    </a:p>
                  </a:txBody>
                  <a:tcPr anchor="ctr"/>
                </a:tc>
                <a:tc>
                  <a:txBody>
                    <a:bodyPr/>
                    <a:lstStyle/>
                    <a:p>
                      <a:pPr algn="ctr"/>
                      <a:r>
                        <a:rPr lang="en-US" sz="1400" dirty="0">
                          <a:latin typeface="Raleway" pitchFamily="2" charset="0"/>
                        </a:rPr>
                        <a:t>0</a:t>
                      </a:r>
                      <a:endParaRPr lang="es-CL" sz="1400" dirty="0">
                        <a:latin typeface="Raleway" pitchFamily="2" charset="0"/>
                      </a:endParaRPr>
                    </a:p>
                  </a:txBody>
                  <a:tcPr anchor="ctr"/>
                </a:tc>
                <a:tc>
                  <a:txBody>
                    <a:bodyPr/>
                    <a:lstStyle/>
                    <a:p>
                      <a:pPr algn="ctr"/>
                      <a:r>
                        <a:rPr lang="en-US" sz="1400" dirty="0">
                          <a:latin typeface="Raleway" pitchFamily="2" charset="0"/>
                        </a:rPr>
                        <a:t>0</a:t>
                      </a:r>
                      <a:endParaRPr lang="es-CL" sz="1400" dirty="0">
                        <a:latin typeface="Raleway" pitchFamily="2" charset="0"/>
                      </a:endParaRPr>
                    </a:p>
                  </a:txBody>
                  <a:tcPr anchor="ctr"/>
                </a:tc>
                <a:tc>
                  <a:txBody>
                    <a:bodyPr/>
                    <a:lstStyle/>
                    <a:p>
                      <a:pPr algn="ctr"/>
                      <a:r>
                        <a:rPr lang="en-US" sz="1400" dirty="0">
                          <a:latin typeface="Raleway" pitchFamily="2" charset="0"/>
                        </a:rPr>
                        <a:t>0</a:t>
                      </a:r>
                      <a:endParaRPr lang="es-CL" sz="1400" dirty="0">
                        <a:latin typeface="Raleway" pitchFamily="2" charset="0"/>
                      </a:endParaRPr>
                    </a:p>
                  </a:txBody>
                  <a:tcPr anchor="ctr"/>
                </a:tc>
                <a:tc>
                  <a:txBody>
                    <a:bodyPr/>
                    <a:lstStyle/>
                    <a:p>
                      <a:pPr algn="ctr"/>
                      <a:r>
                        <a:rPr lang="en-US" sz="1400" dirty="0">
                          <a:latin typeface="Raleway" pitchFamily="2" charset="0"/>
                        </a:rPr>
                        <a:t>0</a:t>
                      </a:r>
                      <a:endParaRPr lang="es-CL" sz="1400" dirty="0">
                        <a:latin typeface="Raleway" pitchFamily="2" charset="0"/>
                      </a:endParaRPr>
                    </a:p>
                  </a:txBody>
                  <a:tcPr anchor="ctr"/>
                </a:tc>
                <a:tc>
                  <a:txBody>
                    <a:bodyPr/>
                    <a:lstStyle/>
                    <a:p>
                      <a:pPr algn="ctr"/>
                      <a:r>
                        <a:rPr lang="en-US" sz="1400" dirty="0">
                          <a:latin typeface="Raleway" pitchFamily="2" charset="0"/>
                        </a:rPr>
                        <a:t>0</a:t>
                      </a:r>
                      <a:endParaRPr lang="es-CL" sz="1400" dirty="0">
                        <a:latin typeface="Raleway" pitchFamily="2" charset="0"/>
                      </a:endParaRPr>
                    </a:p>
                  </a:txBody>
                  <a:tcPr anchor="ctr"/>
                </a:tc>
                <a:tc>
                  <a:txBody>
                    <a:bodyPr/>
                    <a:lstStyle/>
                    <a:p>
                      <a:pPr algn="ctr"/>
                      <a:r>
                        <a:rPr lang="en-US" sz="1400" dirty="0">
                          <a:latin typeface="Raleway" pitchFamily="2" charset="0"/>
                        </a:rPr>
                        <a:t>0</a:t>
                      </a:r>
                      <a:endParaRPr lang="es-CL" sz="1400" dirty="0">
                        <a:latin typeface="Raleway" pitchFamily="2" charset="0"/>
                      </a:endParaRPr>
                    </a:p>
                  </a:txBody>
                  <a:tcPr anchor="ctr"/>
                </a:tc>
                <a:tc>
                  <a:txBody>
                    <a:bodyPr/>
                    <a:lstStyle/>
                    <a:p>
                      <a:pPr algn="ctr"/>
                      <a:r>
                        <a:rPr lang="en-US" sz="1400" dirty="0">
                          <a:latin typeface="Raleway" pitchFamily="2" charset="0"/>
                        </a:rPr>
                        <a:t>0</a:t>
                      </a:r>
                      <a:endParaRPr lang="es-CL" sz="1400" dirty="0">
                        <a:latin typeface="Raleway" pitchFamily="2" charset="0"/>
                      </a:endParaRPr>
                    </a:p>
                  </a:txBody>
                  <a:tcPr anchor="ctr"/>
                </a:tc>
                <a:tc>
                  <a:txBody>
                    <a:bodyPr/>
                    <a:lstStyle/>
                    <a:p>
                      <a:pPr algn="ctr"/>
                      <a:r>
                        <a:rPr lang="en-US" sz="1400" dirty="0">
                          <a:latin typeface="Raleway" pitchFamily="2" charset="0"/>
                        </a:rPr>
                        <a:t>1</a:t>
                      </a:r>
                      <a:endParaRPr lang="es-CL" sz="1400" dirty="0">
                        <a:latin typeface="Raleway" pitchFamily="2" charset="0"/>
                      </a:endParaRPr>
                    </a:p>
                  </a:txBody>
                  <a:tcPr anchor="ctr"/>
                </a:tc>
                <a:tc>
                  <a:txBody>
                    <a:bodyPr/>
                    <a:lstStyle/>
                    <a:p>
                      <a:pPr algn="ctr"/>
                      <a:r>
                        <a:rPr lang="en-US" sz="1400" dirty="0">
                          <a:latin typeface="Raleway" pitchFamily="2" charset="0"/>
                        </a:rPr>
                        <a:t>1</a:t>
                      </a:r>
                      <a:endParaRPr lang="es-CL" sz="1400" dirty="0">
                        <a:latin typeface="Raleway" pitchFamily="2" charset="0"/>
                      </a:endParaRPr>
                    </a:p>
                  </a:txBody>
                  <a:tcPr anchor="ctr"/>
                </a:tc>
                <a:extLst>
                  <a:ext uri="{0D108BD9-81ED-4DB2-BD59-A6C34878D82A}">
                    <a16:rowId xmlns:a16="http://schemas.microsoft.com/office/drawing/2014/main" val="520437956"/>
                  </a:ext>
                </a:extLst>
              </a:tr>
              <a:tr h="359268">
                <a:tc>
                  <a:txBody>
                    <a:bodyPr/>
                    <a:lstStyle/>
                    <a:p>
                      <a:pPr algn="ctr"/>
                      <a:r>
                        <a:rPr lang="en-US" sz="800" b="0" dirty="0">
                          <a:solidFill>
                            <a:schemeClr val="bg1"/>
                          </a:solidFill>
                          <a:latin typeface="Raleway" pitchFamily="2" charset="0"/>
                        </a:rPr>
                        <a:t>JW: Dominion</a:t>
                      </a:r>
                      <a:endParaRPr lang="es-CL" sz="800" b="0" dirty="0">
                        <a:solidFill>
                          <a:schemeClr val="bg1"/>
                        </a:solidFill>
                        <a:latin typeface="Raleway" pitchFamily="2" charset="0"/>
                      </a:endParaRPr>
                    </a:p>
                  </a:txBody>
                  <a:tcPr anchor="ctr">
                    <a:solidFill>
                      <a:schemeClr val="accent6">
                        <a:lumMod val="50000"/>
                      </a:schemeClr>
                    </a:solidFill>
                  </a:tcPr>
                </a:tc>
                <a:tc>
                  <a:txBody>
                    <a:bodyPr/>
                    <a:lstStyle/>
                    <a:p>
                      <a:pPr algn="ctr"/>
                      <a:r>
                        <a:rPr lang="en-US" sz="1400" dirty="0">
                          <a:latin typeface="Raleway" pitchFamily="2" charset="0"/>
                        </a:rPr>
                        <a:t>1</a:t>
                      </a:r>
                      <a:endParaRPr lang="es-CL" sz="1400" dirty="0">
                        <a:latin typeface="Raleway" pitchFamily="2" charset="0"/>
                      </a:endParaRPr>
                    </a:p>
                  </a:txBody>
                  <a:tcPr anchor="ctr"/>
                </a:tc>
                <a:tc>
                  <a:txBody>
                    <a:bodyPr/>
                    <a:lstStyle/>
                    <a:p>
                      <a:pPr algn="ctr"/>
                      <a:r>
                        <a:rPr lang="en-US" sz="1400" dirty="0">
                          <a:latin typeface="Raleway" pitchFamily="2" charset="0"/>
                        </a:rPr>
                        <a:t>0</a:t>
                      </a:r>
                      <a:endParaRPr lang="es-CL" sz="1400" dirty="0">
                        <a:latin typeface="Raleway" pitchFamily="2" charset="0"/>
                      </a:endParaRPr>
                    </a:p>
                  </a:txBody>
                  <a:tcPr anchor="ctr"/>
                </a:tc>
                <a:tc>
                  <a:txBody>
                    <a:bodyPr/>
                    <a:lstStyle/>
                    <a:p>
                      <a:pPr algn="ctr"/>
                      <a:r>
                        <a:rPr lang="en-US" sz="1400" dirty="0">
                          <a:latin typeface="Raleway" pitchFamily="2" charset="0"/>
                        </a:rPr>
                        <a:t>0</a:t>
                      </a:r>
                      <a:endParaRPr lang="es-CL" sz="1400" dirty="0">
                        <a:latin typeface="Raleway" pitchFamily="2" charset="0"/>
                      </a:endParaRPr>
                    </a:p>
                  </a:txBody>
                  <a:tcPr anchor="ctr"/>
                </a:tc>
                <a:tc>
                  <a:txBody>
                    <a:bodyPr/>
                    <a:lstStyle/>
                    <a:p>
                      <a:pPr algn="ctr"/>
                      <a:r>
                        <a:rPr lang="en-US" sz="1400" dirty="0">
                          <a:latin typeface="Raleway" pitchFamily="2" charset="0"/>
                        </a:rPr>
                        <a:t>1</a:t>
                      </a:r>
                      <a:endParaRPr lang="es-CL" sz="1400" dirty="0">
                        <a:latin typeface="Raleway" pitchFamily="2" charset="0"/>
                      </a:endParaRPr>
                    </a:p>
                  </a:txBody>
                  <a:tcPr anchor="ctr"/>
                </a:tc>
                <a:tc>
                  <a:txBody>
                    <a:bodyPr/>
                    <a:lstStyle/>
                    <a:p>
                      <a:pPr algn="ctr"/>
                      <a:r>
                        <a:rPr lang="en-US" sz="1400" dirty="0">
                          <a:latin typeface="Raleway" pitchFamily="2" charset="0"/>
                        </a:rPr>
                        <a:t>1</a:t>
                      </a:r>
                      <a:endParaRPr lang="es-CL" sz="1400" dirty="0">
                        <a:latin typeface="Raleway" pitchFamily="2" charset="0"/>
                      </a:endParaRPr>
                    </a:p>
                  </a:txBody>
                  <a:tcPr anchor="ctr"/>
                </a:tc>
                <a:tc>
                  <a:txBody>
                    <a:bodyPr/>
                    <a:lstStyle/>
                    <a:p>
                      <a:pPr algn="ctr"/>
                      <a:r>
                        <a:rPr lang="en-US" sz="1400" dirty="0">
                          <a:latin typeface="Raleway" pitchFamily="2" charset="0"/>
                        </a:rPr>
                        <a:t>1</a:t>
                      </a:r>
                      <a:endParaRPr lang="es-CL" sz="1400" dirty="0">
                        <a:latin typeface="Raleway" pitchFamily="2" charset="0"/>
                      </a:endParaRPr>
                    </a:p>
                  </a:txBody>
                  <a:tcPr anchor="ctr"/>
                </a:tc>
                <a:tc>
                  <a:txBody>
                    <a:bodyPr/>
                    <a:lstStyle/>
                    <a:p>
                      <a:pPr algn="ctr"/>
                      <a:r>
                        <a:rPr lang="en-US" sz="1400" dirty="0">
                          <a:latin typeface="Raleway" pitchFamily="2" charset="0"/>
                        </a:rPr>
                        <a:t>0</a:t>
                      </a:r>
                      <a:endParaRPr lang="es-CL" sz="1400" dirty="0">
                        <a:latin typeface="Raleway" pitchFamily="2" charset="0"/>
                      </a:endParaRPr>
                    </a:p>
                  </a:txBody>
                  <a:tcPr anchor="ctr"/>
                </a:tc>
                <a:tc>
                  <a:txBody>
                    <a:bodyPr/>
                    <a:lstStyle/>
                    <a:p>
                      <a:pPr algn="ctr"/>
                      <a:r>
                        <a:rPr lang="en-US" sz="1400" dirty="0">
                          <a:latin typeface="Raleway" pitchFamily="2" charset="0"/>
                        </a:rPr>
                        <a:t>0</a:t>
                      </a:r>
                      <a:endParaRPr lang="es-CL" sz="1400" dirty="0">
                        <a:latin typeface="Raleway" pitchFamily="2" charset="0"/>
                      </a:endParaRPr>
                    </a:p>
                  </a:txBody>
                  <a:tcPr anchor="ctr"/>
                </a:tc>
                <a:tc>
                  <a:txBody>
                    <a:bodyPr/>
                    <a:lstStyle/>
                    <a:p>
                      <a:pPr algn="ctr"/>
                      <a:r>
                        <a:rPr lang="en-US" sz="1400" dirty="0">
                          <a:latin typeface="Raleway" pitchFamily="2" charset="0"/>
                        </a:rPr>
                        <a:t>0</a:t>
                      </a:r>
                      <a:endParaRPr lang="es-CL" sz="1400" dirty="0">
                        <a:latin typeface="Raleway" pitchFamily="2" charset="0"/>
                      </a:endParaRPr>
                    </a:p>
                  </a:txBody>
                  <a:tcPr anchor="ctr"/>
                </a:tc>
                <a:tc>
                  <a:txBody>
                    <a:bodyPr/>
                    <a:lstStyle/>
                    <a:p>
                      <a:pPr algn="ctr"/>
                      <a:r>
                        <a:rPr lang="en-US" sz="1400" dirty="0">
                          <a:latin typeface="Raleway" pitchFamily="2" charset="0"/>
                        </a:rPr>
                        <a:t>0</a:t>
                      </a:r>
                      <a:endParaRPr lang="es-CL" sz="1400" dirty="0">
                        <a:latin typeface="Raleway" pitchFamily="2" charset="0"/>
                      </a:endParaRPr>
                    </a:p>
                  </a:txBody>
                  <a:tcPr anchor="ctr"/>
                </a:tc>
                <a:extLst>
                  <a:ext uri="{0D108BD9-81ED-4DB2-BD59-A6C34878D82A}">
                    <a16:rowId xmlns:a16="http://schemas.microsoft.com/office/drawing/2014/main" val="2887937205"/>
                  </a:ext>
                </a:extLst>
              </a:tr>
            </a:tbl>
          </a:graphicData>
        </a:graphic>
      </p:graphicFrame>
    </p:spTree>
    <p:extLst>
      <p:ext uri="{BB962C8B-B14F-4D97-AF65-F5344CB8AC3E}">
        <p14:creationId xmlns:p14="http://schemas.microsoft.com/office/powerpoint/2010/main" val="2933150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776"/>
        <p:cNvGrpSpPr/>
        <p:nvPr/>
      </p:nvGrpSpPr>
      <p:grpSpPr>
        <a:xfrm>
          <a:off x="0" y="0"/>
          <a:ext cx="0" cy="0"/>
          <a:chOff x="0" y="0"/>
          <a:chExt cx="0" cy="0"/>
        </a:xfrm>
      </p:grpSpPr>
      <p:sp>
        <p:nvSpPr>
          <p:cNvPr id="777" name="Google Shape;777;p56"/>
          <p:cNvSpPr txBox="1">
            <a:spLocks noGrp="1"/>
          </p:cNvSpPr>
          <p:nvPr>
            <p:ph type="ctrTitle"/>
          </p:nvPr>
        </p:nvSpPr>
        <p:spPr>
          <a:xfrm>
            <a:off x="2430025" y="669825"/>
            <a:ext cx="4284000" cy="99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THANKS!</a:t>
            </a:r>
            <a:endParaRPr dirty="0"/>
          </a:p>
        </p:txBody>
      </p:sp>
      <p:sp>
        <p:nvSpPr>
          <p:cNvPr id="778" name="Google Shape;778;p56"/>
          <p:cNvSpPr txBox="1">
            <a:spLocks noGrp="1"/>
          </p:cNvSpPr>
          <p:nvPr>
            <p:ph type="subTitle" idx="1"/>
          </p:nvPr>
        </p:nvSpPr>
        <p:spPr>
          <a:xfrm>
            <a:off x="2425075" y="1646825"/>
            <a:ext cx="4293900" cy="95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Does anyone have any questions?</a:t>
            </a:r>
            <a:endParaRPr/>
          </a:p>
          <a:p>
            <a:pPr marL="0" lvl="0" indent="0" algn="ctr" rtl="0">
              <a:spcBef>
                <a:spcPts val="0"/>
              </a:spcBef>
              <a:spcAft>
                <a:spcPts val="0"/>
              </a:spcAft>
              <a:buClr>
                <a:schemeClr val="dk1"/>
              </a:buClr>
              <a:buSzPts val="1100"/>
              <a:buFont typeface="Arial"/>
              <a:buNone/>
            </a:pPr>
            <a:r>
              <a:rPr lang="en"/>
              <a:t>youremail@freepik.com</a:t>
            </a:r>
            <a:endParaRPr/>
          </a:p>
          <a:p>
            <a:pPr marL="0" lvl="0" indent="0" algn="ctr" rtl="0">
              <a:spcBef>
                <a:spcPts val="0"/>
              </a:spcBef>
              <a:spcAft>
                <a:spcPts val="0"/>
              </a:spcAft>
              <a:buClr>
                <a:schemeClr val="dk1"/>
              </a:buClr>
              <a:buSzPts val="1100"/>
              <a:buFont typeface="Arial"/>
              <a:buNone/>
            </a:pPr>
            <a:r>
              <a:rPr lang="en"/>
              <a:t>+91 620 421 838</a:t>
            </a:r>
            <a:endParaRPr/>
          </a:p>
          <a:p>
            <a:pPr marL="0" lvl="0" indent="0" algn="ctr" rtl="0">
              <a:spcBef>
                <a:spcPts val="0"/>
              </a:spcBef>
              <a:spcAft>
                <a:spcPts val="0"/>
              </a:spcAft>
              <a:buNone/>
            </a:pPr>
            <a:r>
              <a:rPr lang="en"/>
              <a:t>yourcompany.com</a:t>
            </a:r>
            <a:endParaRPr/>
          </a:p>
        </p:txBody>
      </p:sp>
      <p:sp>
        <p:nvSpPr>
          <p:cNvPr id="779" name="Google Shape;779;p56"/>
          <p:cNvSpPr txBox="1"/>
          <p:nvPr/>
        </p:nvSpPr>
        <p:spPr>
          <a:xfrm>
            <a:off x="2122375" y="4311375"/>
            <a:ext cx="4899300" cy="277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accent1"/>
                </a:solidFill>
                <a:latin typeface="Raleway Medium"/>
                <a:ea typeface="Raleway Medium"/>
                <a:cs typeface="Raleway Medium"/>
                <a:sym typeface="Raleway Medium"/>
              </a:rPr>
              <a:t>Please keep this slide for attribution</a:t>
            </a:r>
            <a:endParaRPr>
              <a:solidFill>
                <a:schemeClr val="accent1"/>
              </a:solidFill>
              <a:latin typeface="Raleway Medium"/>
              <a:ea typeface="Raleway Medium"/>
              <a:cs typeface="Raleway Medium"/>
              <a:sym typeface="Raleway Medium"/>
            </a:endParaRPr>
          </a:p>
        </p:txBody>
      </p:sp>
      <p:grpSp>
        <p:nvGrpSpPr>
          <p:cNvPr id="780" name="Google Shape;780;p56"/>
          <p:cNvGrpSpPr/>
          <p:nvPr/>
        </p:nvGrpSpPr>
        <p:grpSpPr>
          <a:xfrm>
            <a:off x="3847133" y="2884537"/>
            <a:ext cx="1449782" cy="387661"/>
            <a:chOff x="3847133" y="2884537"/>
            <a:chExt cx="1449782" cy="387661"/>
          </a:xfrm>
        </p:grpSpPr>
        <p:grpSp>
          <p:nvGrpSpPr>
            <p:cNvPr id="781" name="Google Shape;781;p56"/>
            <p:cNvGrpSpPr/>
            <p:nvPr/>
          </p:nvGrpSpPr>
          <p:grpSpPr>
            <a:xfrm>
              <a:off x="4909254" y="2884537"/>
              <a:ext cx="387661" cy="387661"/>
              <a:chOff x="1379798" y="1723250"/>
              <a:chExt cx="397887" cy="397887"/>
            </a:xfrm>
          </p:grpSpPr>
          <p:sp>
            <p:nvSpPr>
              <p:cNvPr id="782" name="Google Shape;782;p5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56"/>
            <p:cNvGrpSpPr/>
            <p:nvPr/>
          </p:nvGrpSpPr>
          <p:grpSpPr>
            <a:xfrm>
              <a:off x="3847133" y="2884537"/>
              <a:ext cx="387681" cy="387661"/>
              <a:chOff x="266768" y="1721375"/>
              <a:chExt cx="397907" cy="397887"/>
            </a:xfrm>
          </p:grpSpPr>
          <p:sp>
            <p:nvSpPr>
              <p:cNvPr id="787" name="Google Shape;787;p5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 name="Google Shape;789;p56"/>
            <p:cNvGrpSpPr/>
            <p:nvPr/>
          </p:nvGrpSpPr>
          <p:grpSpPr>
            <a:xfrm>
              <a:off x="4378214" y="2884537"/>
              <a:ext cx="387641" cy="387661"/>
              <a:chOff x="864491" y="1723250"/>
              <a:chExt cx="397866" cy="397887"/>
            </a:xfrm>
          </p:grpSpPr>
          <p:sp>
            <p:nvSpPr>
              <p:cNvPr id="790" name="Google Shape;790;p5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7"/>
          <p:cNvSpPr txBox="1">
            <a:spLocks noGrp="1"/>
          </p:cNvSpPr>
          <p:nvPr>
            <p:ph type="title" idx="6"/>
          </p:nvPr>
        </p:nvSpPr>
        <p:spPr>
          <a:xfrm>
            <a:off x="715050" y="358100"/>
            <a:ext cx="771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1. CONTEXTO &amp;</a:t>
            </a:r>
            <a:r>
              <a:rPr lang="es-CL" sz="1400" dirty="0"/>
              <a:t> MOTIVACIÓN</a:t>
            </a:r>
            <a:br>
              <a:rPr lang="es-CL" sz="1400" dirty="0"/>
            </a:br>
            <a:r>
              <a:rPr lang="es-CL" sz="1800" dirty="0">
                <a:solidFill>
                  <a:schemeClr val="accent3"/>
                </a:solidFill>
              </a:rPr>
              <a:t>TÍTULOS EN NETFLIX</a:t>
            </a:r>
          </a:p>
        </p:txBody>
      </p:sp>
      <p:sp>
        <p:nvSpPr>
          <p:cNvPr id="17" name="TextBox 16">
            <a:extLst>
              <a:ext uri="{FF2B5EF4-FFF2-40B4-BE49-F238E27FC236}">
                <a16:creationId xmlns:a16="http://schemas.microsoft.com/office/drawing/2014/main" id="{A0481F67-8E43-1961-789C-E8396FE688B7}"/>
              </a:ext>
            </a:extLst>
          </p:cNvPr>
          <p:cNvSpPr txBox="1"/>
          <p:nvPr/>
        </p:nvSpPr>
        <p:spPr>
          <a:xfrm>
            <a:off x="5990362" y="4845092"/>
            <a:ext cx="2726838" cy="307777"/>
          </a:xfrm>
          <a:prstGeom prst="rect">
            <a:avLst/>
          </a:prstGeom>
          <a:noFill/>
        </p:spPr>
        <p:txBody>
          <a:bodyPr wrap="square">
            <a:spAutoFit/>
          </a:bodyPr>
          <a:lstStyle/>
          <a:p>
            <a:r>
              <a:rPr lang="es-CL" i="1" u="sng" dirty="0">
                <a:solidFill>
                  <a:schemeClr val="bg1">
                    <a:lumMod val="50000"/>
                  </a:schemeClr>
                </a:solidFill>
                <a:latin typeface="Abadi Extra Light" panose="020B0204020104020204" pitchFamily="34" charset="0"/>
              </a:rPr>
              <a:t>https://www.whats-on-netflix.com/</a:t>
            </a:r>
          </a:p>
        </p:txBody>
      </p:sp>
      <p:sp>
        <p:nvSpPr>
          <p:cNvPr id="8" name="TextBox 7">
            <a:extLst>
              <a:ext uri="{FF2B5EF4-FFF2-40B4-BE49-F238E27FC236}">
                <a16:creationId xmlns:a16="http://schemas.microsoft.com/office/drawing/2014/main" id="{4DC6C890-359C-D21E-88E8-BBEC2FDC0E87}"/>
              </a:ext>
            </a:extLst>
          </p:cNvPr>
          <p:cNvSpPr txBox="1"/>
          <p:nvPr/>
        </p:nvSpPr>
        <p:spPr>
          <a:xfrm>
            <a:off x="8717200" y="4784999"/>
            <a:ext cx="255198" cy="246221"/>
          </a:xfrm>
          <a:prstGeom prst="rect">
            <a:avLst/>
          </a:prstGeom>
          <a:noFill/>
        </p:spPr>
        <p:txBody>
          <a:bodyPr wrap="none" rtlCol="0">
            <a:spAutoFit/>
          </a:bodyPr>
          <a:lstStyle/>
          <a:p>
            <a:r>
              <a:rPr lang="en-US" sz="1000" dirty="0">
                <a:latin typeface="Raleway Medium" pitchFamily="2" charset="0"/>
              </a:rPr>
              <a:t>5</a:t>
            </a:r>
            <a:endParaRPr lang="es-CL" sz="1000" dirty="0">
              <a:latin typeface="Raleway Medium" pitchFamily="2" charset="0"/>
            </a:endParaRPr>
          </a:p>
        </p:txBody>
      </p:sp>
      <p:pic>
        <p:nvPicPr>
          <p:cNvPr id="1026" name="Picture 2" descr="Logo de Netflix: la historia y el significado del logotipo, la marca y el  símbolo. | png, vector">
            <a:extLst>
              <a:ext uri="{FF2B5EF4-FFF2-40B4-BE49-F238E27FC236}">
                <a16:creationId xmlns:a16="http://schemas.microsoft.com/office/drawing/2014/main" id="{EB8B8CB5-0A97-F034-F93A-743A5E3231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3982" y="1768021"/>
            <a:ext cx="2857703" cy="160745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AEEEB98-B113-F413-D522-36AFE9C982EA}"/>
              </a:ext>
            </a:extLst>
          </p:cNvPr>
          <p:cNvPicPr>
            <a:picLocks noChangeAspect="1"/>
          </p:cNvPicPr>
          <p:nvPr/>
        </p:nvPicPr>
        <p:blipFill>
          <a:blip r:embed="rId4"/>
          <a:stretch>
            <a:fillRect/>
          </a:stretch>
        </p:blipFill>
        <p:spPr>
          <a:xfrm>
            <a:off x="3621314" y="1369193"/>
            <a:ext cx="5167086" cy="2775795"/>
          </a:xfrm>
          <a:prstGeom prst="rect">
            <a:avLst/>
          </a:prstGeom>
        </p:spPr>
      </p:pic>
      <p:sp>
        <p:nvSpPr>
          <p:cNvPr id="4" name="Rectangle 3">
            <a:extLst>
              <a:ext uri="{FF2B5EF4-FFF2-40B4-BE49-F238E27FC236}">
                <a16:creationId xmlns:a16="http://schemas.microsoft.com/office/drawing/2014/main" id="{2DC99521-7B26-ACFD-0B36-2E4684972085}"/>
              </a:ext>
            </a:extLst>
          </p:cNvPr>
          <p:cNvSpPr/>
          <p:nvPr/>
        </p:nvSpPr>
        <p:spPr>
          <a:xfrm>
            <a:off x="7061200" y="3766979"/>
            <a:ext cx="1656000" cy="246221"/>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s-CL"/>
          </a:p>
        </p:txBody>
      </p:sp>
    </p:spTree>
    <p:extLst>
      <p:ext uri="{BB962C8B-B14F-4D97-AF65-F5344CB8AC3E}">
        <p14:creationId xmlns:p14="http://schemas.microsoft.com/office/powerpoint/2010/main" val="1026510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0 L -0.27622 0 " pathEditMode="relative" rAng="0" ptsTypes="AA">
                                      <p:cBhvr>
                                        <p:cTn id="6" dur="1000" fill="hold"/>
                                        <p:tgtEl>
                                          <p:spTgt spid="1026"/>
                                        </p:tgtEl>
                                        <p:attrNameLst>
                                          <p:attrName>ppt_x</p:attrName>
                                          <p:attrName>ppt_y</p:attrName>
                                        </p:attrNameLst>
                                      </p:cBhvr>
                                      <p:rCtr x="-13819" y="0"/>
                                    </p:animMotion>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1162"/>
        <p:cNvGrpSpPr/>
        <p:nvPr/>
      </p:nvGrpSpPr>
      <p:grpSpPr>
        <a:xfrm>
          <a:off x="0" y="0"/>
          <a:ext cx="0" cy="0"/>
          <a:chOff x="0" y="0"/>
          <a:chExt cx="0" cy="0"/>
        </a:xfrm>
      </p:grpSpPr>
      <p:sp>
        <p:nvSpPr>
          <p:cNvPr id="1163" name="Google Shape;1163;p63"/>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1164" name="Google Shape;1164;p63"/>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165" name="Google Shape;1165;p63">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166" name="Google Shape;1166;p63">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167" name="Google Shape;1167;p63">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168" name="Google Shape;1168;p63">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169" name="Google Shape;1169;p63"/>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170" name="Google Shape;1170;p63"/>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171" name="Google Shape;1171;p63"/>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172" name="Google Shape;1172;p63"/>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173" name="Google Shape;1173;p63">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1174" name="Google Shape;1174;p63"/>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Storyset</a:t>
            </a:r>
            <a:endParaRPr sz="240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1178"/>
        <p:cNvGrpSpPr/>
        <p:nvPr/>
      </p:nvGrpSpPr>
      <p:grpSpPr>
        <a:xfrm>
          <a:off x="0" y="0"/>
          <a:ext cx="0" cy="0"/>
          <a:chOff x="0" y="0"/>
          <a:chExt cx="0" cy="0"/>
        </a:xfrm>
      </p:grpSpPr>
      <p:grpSp>
        <p:nvGrpSpPr>
          <p:cNvPr id="1179" name="Google Shape;1179;p64"/>
          <p:cNvGrpSpPr/>
          <p:nvPr/>
        </p:nvGrpSpPr>
        <p:grpSpPr>
          <a:xfrm>
            <a:off x="5082708" y="3095784"/>
            <a:ext cx="442841" cy="514271"/>
            <a:chOff x="4727025" y="1332775"/>
            <a:chExt cx="59900" cy="69625"/>
          </a:xfrm>
        </p:grpSpPr>
        <p:sp>
          <p:nvSpPr>
            <p:cNvPr id="1180" name="Google Shape;1180;p64"/>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4"/>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64"/>
          <p:cNvGrpSpPr/>
          <p:nvPr/>
        </p:nvGrpSpPr>
        <p:grpSpPr>
          <a:xfrm>
            <a:off x="5758025" y="2343272"/>
            <a:ext cx="500909" cy="500899"/>
            <a:chOff x="4820425" y="1329900"/>
            <a:chExt cx="70175" cy="70350"/>
          </a:xfrm>
        </p:grpSpPr>
        <p:sp>
          <p:nvSpPr>
            <p:cNvPr id="1183" name="Google Shape;1183;p64"/>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4"/>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4"/>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64"/>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7" name="Google Shape;1187;p64"/>
          <p:cNvGrpSpPr/>
          <p:nvPr/>
        </p:nvGrpSpPr>
        <p:grpSpPr>
          <a:xfrm>
            <a:off x="6410648" y="2355062"/>
            <a:ext cx="538135" cy="493119"/>
            <a:chOff x="4903200" y="1331525"/>
            <a:chExt cx="73575" cy="67425"/>
          </a:xfrm>
        </p:grpSpPr>
        <p:sp>
          <p:nvSpPr>
            <p:cNvPr id="1188" name="Google Shape;1188;p64"/>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189" name="Google Shape;1189;p64"/>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0" name="Google Shape;1190;p64"/>
          <p:cNvGrpSpPr/>
          <p:nvPr/>
        </p:nvGrpSpPr>
        <p:grpSpPr>
          <a:xfrm>
            <a:off x="5670599" y="3097040"/>
            <a:ext cx="544563" cy="511895"/>
            <a:chOff x="4815575" y="1416800"/>
            <a:chExt cx="73750" cy="71400"/>
          </a:xfrm>
        </p:grpSpPr>
        <p:sp>
          <p:nvSpPr>
            <p:cNvPr id="1191" name="Google Shape;1191;p64"/>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4"/>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4"/>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 name="Google Shape;1194;p64"/>
          <p:cNvGrpSpPr/>
          <p:nvPr/>
        </p:nvGrpSpPr>
        <p:grpSpPr>
          <a:xfrm>
            <a:off x="6367224" y="3096746"/>
            <a:ext cx="602914" cy="512477"/>
            <a:chOff x="4902475" y="1418875"/>
            <a:chExt cx="74500" cy="63775"/>
          </a:xfrm>
        </p:grpSpPr>
        <p:sp>
          <p:nvSpPr>
            <p:cNvPr id="1195" name="Google Shape;1195;p64"/>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4"/>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7" name="Google Shape;1197;p64"/>
          <p:cNvGrpSpPr/>
          <p:nvPr/>
        </p:nvGrpSpPr>
        <p:grpSpPr>
          <a:xfrm>
            <a:off x="5783096" y="3835985"/>
            <a:ext cx="515391" cy="525699"/>
            <a:chOff x="4818100" y="1507675"/>
            <a:chExt cx="71225" cy="71625"/>
          </a:xfrm>
        </p:grpSpPr>
        <p:sp>
          <p:nvSpPr>
            <p:cNvPr id="1198" name="Google Shape;1198;p64"/>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64"/>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4"/>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4"/>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 name="Google Shape;1202;p64"/>
          <p:cNvGrpSpPr/>
          <p:nvPr/>
        </p:nvGrpSpPr>
        <p:grpSpPr>
          <a:xfrm>
            <a:off x="5121199" y="3857517"/>
            <a:ext cx="522956" cy="489869"/>
            <a:chOff x="4721450" y="1509475"/>
            <a:chExt cx="79350" cy="74325"/>
          </a:xfrm>
        </p:grpSpPr>
        <p:sp>
          <p:nvSpPr>
            <p:cNvPr id="1203" name="Google Shape;1203;p64"/>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4"/>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4"/>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4"/>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64"/>
          <p:cNvGrpSpPr/>
          <p:nvPr/>
        </p:nvGrpSpPr>
        <p:grpSpPr>
          <a:xfrm>
            <a:off x="6444441" y="3837269"/>
            <a:ext cx="525704" cy="535436"/>
            <a:chOff x="4906800" y="1507500"/>
            <a:chExt cx="70350" cy="71075"/>
          </a:xfrm>
        </p:grpSpPr>
        <p:sp>
          <p:nvSpPr>
            <p:cNvPr id="1208" name="Google Shape;1208;p64"/>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64"/>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64"/>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64"/>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64"/>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64"/>
          <p:cNvGrpSpPr/>
          <p:nvPr/>
        </p:nvGrpSpPr>
        <p:grpSpPr>
          <a:xfrm>
            <a:off x="4477263" y="2343250"/>
            <a:ext cx="508054" cy="508095"/>
            <a:chOff x="3736598" y="2170606"/>
            <a:chExt cx="404889" cy="404889"/>
          </a:xfrm>
        </p:grpSpPr>
        <p:sp>
          <p:nvSpPr>
            <p:cNvPr id="1214" name="Google Shape;1214;p64"/>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64"/>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64"/>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64"/>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64"/>
          <p:cNvGrpSpPr/>
          <p:nvPr/>
        </p:nvGrpSpPr>
        <p:grpSpPr>
          <a:xfrm>
            <a:off x="3765303" y="2343345"/>
            <a:ext cx="575790" cy="507904"/>
            <a:chOff x="3161917" y="2170682"/>
            <a:chExt cx="458870" cy="404737"/>
          </a:xfrm>
        </p:grpSpPr>
        <p:sp>
          <p:nvSpPr>
            <p:cNvPr id="1219" name="Google Shape;1219;p64"/>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220" name="Google Shape;1220;p64"/>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64"/>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2" name="Google Shape;1222;p64"/>
          <p:cNvGrpSpPr/>
          <p:nvPr/>
        </p:nvGrpSpPr>
        <p:grpSpPr>
          <a:xfrm>
            <a:off x="3792833" y="3103717"/>
            <a:ext cx="520730" cy="498567"/>
            <a:chOff x="3179914" y="2889488"/>
            <a:chExt cx="422876" cy="404911"/>
          </a:xfrm>
        </p:grpSpPr>
        <p:sp>
          <p:nvSpPr>
            <p:cNvPr id="1223" name="Google Shape;1223;p64"/>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4"/>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64"/>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64"/>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64"/>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64"/>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9" name="Google Shape;1229;p64"/>
          <p:cNvGrpSpPr/>
          <p:nvPr/>
        </p:nvGrpSpPr>
        <p:grpSpPr>
          <a:xfrm>
            <a:off x="4421513" y="3103677"/>
            <a:ext cx="516145" cy="498648"/>
            <a:chOff x="3729467" y="2889422"/>
            <a:chExt cx="419153" cy="404977"/>
          </a:xfrm>
        </p:grpSpPr>
        <p:sp>
          <p:nvSpPr>
            <p:cNvPr id="1230" name="Google Shape;1230;p64"/>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64"/>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64"/>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4"/>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4"/>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4"/>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4"/>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7" name="Google Shape;1237;p64"/>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4"/>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4"/>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4"/>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1" name="Google Shape;1241;p64"/>
          <p:cNvGrpSpPr/>
          <p:nvPr/>
        </p:nvGrpSpPr>
        <p:grpSpPr>
          <a:xfrm>
            <a:off x="7141841" y="2550562"/>
            <a:ext cx="166473" cy="141497"/>
            <a:chOff x="4660325" y="1866850"/>
            <a:chExt cx="68350" cy="58100"/>
          </a:xfrm>
        </p:grpSpPr>
        <p:sp>
          <p:nvSpPr>
            <p:cNvPr id="1242" name="Google Shape;1242;p64"/>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4"/>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4" name="Google Shape;1244;p64"/>
          <p:cNvGrpSpPr/>
          <p:nvPr/>
        </p:nvGrpSpPr>
        <p:grpSpPr>
          <a:xfrm>
            <a:off x="7451186" y="2576286"/>
            <a:ext cx="162515" cy="90049"/>
            <a:chOff x="4791775" y="1877500"/>
            <a:chExt cx="66725" cy="36975"/>
          </a:xfrm>
        </p:grpSpPr>
        <p:sp>
          <p:nvSpPr>
            <p:cNvPr id="1245" name="Google Shape;1245;p64"/>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4"/>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7" name="Google Shape;1247;p64"/>
          <p:cNvGrpSpPr/>
          <p:nvPr/>
        </p:nvGrpSpPr>
        <p:grpSpPr>
          <a:xfrm>
            <a:off x="7772899" y="2576286"/>
            <a:ext cx="144979" cy="90049"/>
            <a:chOff x="4923925" y="1877500"/>
            <a:chExt cx="59525" cy="36975"/>
          </a:xfrm>
        </p:grpSpPr>
        <p:sp>
          <p:nvSpPr>
            <p:cNvPr id="1248" name="Google Shape;1248;p6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 name="Google Shape;1250;p64"/>
          <p:cNvGrpSpPr/>
          <p:nvPr/>
        </p:nvGrpSpPr>
        <p:grpSpPr>
          <a:xfrm>
            <a:off x="8067390" y="2558477"/>
            <a:ext cx="141447" cy="125667"/>
            <a:chOff x="5058450" y="1870100"/>
            <a:chExt cx="58075" cy="51600"/>
          </a:xfrm>
        </p:grpSpPr>
        <p:sp>
          <p:nvSpPr>
            <p:cNvPr id="1251" name="Google Shape;1251;p64"/>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4"/>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3" name="Google Shape;1253;p64"/>
          <p:cNvGrpSpPr/>
          <p:nvPr/>
        </p:nvGrpSpPr>
        <p:grpSpPr>
          <a:xfrm>
            <a:off x="7481905" y="2980885"/>
            <a:ext cx="101077" cy="107645"/>
            <a:chOff x="4811425" y="2065025"/>
            <a:chExt cx="41500" cy="44200"/>
          </a:xfrm>
        </p:grpSpPr>
        <p:sp>
          <p:nvSpPr>
            <p:cNvPr id="1254" name="Google Shape;1254;p64"/>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64"/>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6" name="Google Shape;1256;p64"/>
          <p:cNvGrpSpPr/>
          <p:nvPr/>
        </p:nvGrpSpPr>
        <p:grpSpPr>
          <a:xfrm>
            <a:off x="7774342" y="2981098"/>
            <a:ext cx="120867" cy="107218"/>
            <a:chOff x="4929875" y="2065025"/>
            <a:chExt cx="49625" cy="44025"/>
          </a:xfrm>
        </p:grpSpPr>
        <p:sp>
          <p:nvSpPr>
            <p:cNvPr id="1257" name="Google Shape;1257;p64"/>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4"/>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9" name="Google Shape;1259;p64"/>
          <p:cNvGrpSpPr/>
          <p:nvPr/>
        </p:nvGrpSpPr>
        <p:grpSpPr>
          <a:xfrm>
            <a:off x="8103011" y="2984112"/>
            <a:ext cx="70206" cy="101191"/>
            <a:chOff x="5083925" y="2066350"/>
            <a:chExt cx="28825" cy="41550"/>
          </a:xfrm>
        </p:grpSpPr>
        <p:sp>
          <p:nvSpPr>
            <p:cNvPr id="1260" name="Google Shape;1260;p64"/>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4"/>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2" name="Google Shape;1262;p64"/>
          <p:cNvGrpSpPr/>
          <p:nvPr/>
        </p:nvGrpSpPr>
        <p:grpSpPr>
          <a:xfrm>
            <a:off x="7134565" y="2999759"/>
            <a:ext cx="181026" cy="69896"/>
            <a:chOff x="4659775" y="2072775"/>
            <a:chExt cx="74325" cy="28700"/>
          </a:xfrm>
        </p:grpSpPr>
        <p:sp>
          <p:nvSpPr>
            <p:cNvPr id="1263" name="Google Shape;1263;p64"/>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64"/>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4"/>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6" name="Google Shape;1266;p64"/>
          <p:cNvGrpSpPr/>
          <p:nvPr/>
        </p:nvGrpSpPr>
        <p:grpSpPr>
          <a:xfrm>
            <a:off x="8054421" y="2790324"/>
            <a:ext cx="167387" cy="89197"/>
            <a:chOff x="4662475" y="1976500"/>
            <a:chExt cx="68725" cy="36625"/>
          </a:xfrm>
        </p:grpSpPr>
        <p:sp>
          <p:nvSpPr>
            <p:cNvPr id="1267" name="Google Shape;1267;p64"/>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64"/>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4"/>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64"/>
          <p:cNvGrpSpPr/>
          <p:nvPr/>
        </p:nvGrpSpPr>
        <p:grpSpPr>
          <a:xfrm>
            <a:off x="7751326" y="2793764"/>
            <a:ext cx="166899" cy="82317"/>
            <a:chOff x="4920150" y="1977875"/>
            <a:chExt cx="68525" cy="33800"/>
          </a:xfrm>
        </p:grpSpPr>
        <p:sp>
          <p:nvSpPr>
            <p:cNvPr id="1271" name="Google Shape;1271;p64"/>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4"/>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4"/>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 name="Google Shape;1274;p64"/>
          <p:cNvGrpSpPr/>
          <p:nvPr/>
        </p:nvGrpSpPr>
        <p:grpSpPr>
          <a:xfrm>
            <a:off x="7162483" y="3197682"/>
            <a:ext cx="125190" cy="127859"/>
            <a:chOff x="4676550" y="2160575"/>
            <a:chExt cx="51400" cy="52500"/>
          </a:xfrm>
        </p:grpSpPr>
        <p:sp>
          <p:nvSpPr>
            <p:cNvPr id="1275" name="Google Shape;1275;p64"/>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4"/>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64"/>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8" name="Google Shape;1278;p64"/>
          <p:cNvGrpSpPr/>
          <p:nvPr/>
        </p:nvGrpSpPr>
        <p:grpSpPr>
          <a:xfrm>
            <a:off x="7459741" y="3204714"/>
            <a:ext cx="145405" cy="113794"/>
            <a:chOff x="4768325" y="2163475"/>
            <a:chExt cx="59700" cy="46725"/>
          </a:xfrm>
        </p:grpSpPr>
        <p:sp>
          <p:nvSpPr>
            <p:cNvPr id="1279" name="Google Shape;1279;p64"/>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64"/>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1" name="Google Shape;1281;p64"/>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64"/>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64"/>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64"/>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64"/>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64"/>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7" name="Google Shape;1287;p64"/>
          <p:cNvGrpSpPr/>
          <p:nvPr/>
        </p:nvGrpSpPr>
        <p:grpSpPr>
          <a:xfrm>
            <a:off x="7476059" y="3459808"/>
            <a:ext cx="112768" cy="106853"/>
            <a:chOff x="4768575" y="2253950"/>
            <a:chExt cx="46300" cy="43875"/>
          </a:xfrm>
        </p:grpSpPr>
        <p:sp>
          <p:nvSpPr>
            <p:cNvPr id="1288" name="Google Shape;1288;p64"/>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64"/>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0" name="Google Shape;1290;p64"/>
          <p:cNvGrpSpPr/>
          <p:nvPr/>
        </p:nvGrpSpPr>
        <p:grpSpPr>
          <a:xfrm>
            <a:off x="7775682" y="3948834"/>
            <a:ext cx="118187" cy="146246"/>
            <a:chOff x="4960900" y="2433225"/>
            <a:chExt cx="48525" cy="60050"/>
          </a:xfrm>
        </p:grpSpPr>
        <p:sp>
          <p:nvSpPr>
            <p:cNvPr id="1291" name="Google Shape;1291;p64"/>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64"/>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3" name="Google Shape;1293;p64"/>
          <p:cNvGrpSpPr/>
          <p:nvPr/>
        </p:nvGrpSpPr>
        <p:grpSpPr>
          <a:xfrm>
            <a:off x="7464247" y="4212895"/>
            <a:ext cx="136394" cy="143810"/>
            <a:chOff x="4854075" y="2527625"/>
            <a:chExt cx="56000" cy="59050"/>
          </a:xfrm>
        </p:grpSpPr>
        <p:sp>
          <p:nvSpPr>
            <p:cNvPr id="1294" name="Google Shape;1294;p64"/>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64"/>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6" name="Google Shape;1296;p64"/>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4"/>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64"/>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9" name="Google Shape;1299;p64"/>
          <p:cNvGrpSpPr/>
          <p:nvPr/>
        </p:nvGrpSpPr>
        <p:grpSpPr>
          <a:xfrm>
            <a:off x="8088458" y="3676639"/>
            <a:ext cx="99312" cy="160797"/>
            <a:chOff x="5059700" y="2334775"/>
            <a:chExt cx="40775" cy="66025"/>
          </a:xfrm>
        </p:grpSpPr>
        <p:sp>
          <p:nvSpPr>
            <p:cNvPr id="1300" name="Google Shape;1300;p64"/>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64"/>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64"/>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64"/>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64"/>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64"/>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64"/>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64"/>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4"/>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9" name="Google Shape;1309;p64"/>
          <p:cNvGrpSpPr/>
          <p:nvPr/>
        </p:nvGrpSpPr>
        <p:grpSpPr>
          <a:xfrm>
            <a:off x="8045622" y="3941771"/>
            <a:ext cx="184984" cy="160371"/>
            <a:chOff x="5037700" y="2430325"/>
            <a:chExt cx="75950" cy="65850"/>
          </a:xfrm>
        </p:grpSpPr>
        <p:sp>
          <p:nvSpPr>
            <p:cNvPr id="1310" name="Google Shape;1310;p64"/>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64"/>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2" name="Google Shape;1312;p64"/>
          <p:cNvGrpSpPr/>
          <p:nvPr/>
        </p:nvGrpSpPr>
        <p:grpSpPr>
          <a:xfrm>
            <a:off x="7465128" y="3708223"/>
            <a:ext cx="173014" cy="97629"/>
            <a:chOff x="4756975" y="2341800"/>
            <a:chExt cx="91975" cy="51925"/>
          </a:xfrm>
        </p:grpSpPr>
        <p:sp>
          <p:nvSpPr>
            <p:cNvPr id="1313" name="Google Shape;1313;p64"/>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64"/>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64"/>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64"/>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64"/>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64"/>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64"/>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64"/>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64"/>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64"/>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4"/>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4"/>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64"/>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64"/>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4"/>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4"/>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4"/>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64"/>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64"/>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64"/>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3" name="Google Shape;1333;p64"/>
          <p:cNvGrpSpPr/>
          <p:nvPr/>
        </p:nvGrpSpPr>
        <p:grpSpPr>
          <a:xfrm>
            <a:off x="7732065" y="4196920"/>
            <a:ext cx="212497" cy="175761"/>
            <a:chOff x="4943575" y="2516350"/>
            <a:chExt cx="98675" cy="81700"/>
          </a:xfrm>
        </p:grpSpPr>
        <p:sp>
          <p:nvSpPr>
            <p:cNvPr id="1334" name="Google Shape;1334;p64"/>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4"/>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4"/>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64"/>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4"/>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4"/>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4"/>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4"/>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4"/>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4"/>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4"/>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4"/>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4"/>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4"/>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4"/>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4"/>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64"/>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4"/>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4"/>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4"/>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4"/>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4"/>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4"/>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4"/>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4"/>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64"/>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64"/>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64"/>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64"/>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64"/>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64"/>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64"/>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64"/>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64"/>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64"/>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4"/>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64"/>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64"/>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64"/>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64"/>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64"/>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64"/>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64"/>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64"/>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4"/>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64"/>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64"/>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64"/>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64"/>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4"/>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64"/>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4"/>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4"/>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4"/>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64"/>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64"/>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64"/>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64"/>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4"/>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4"/>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4"/>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64"/>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64"/>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64"/>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64"/>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64"/>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64"/>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64"/>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64"/>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64"/>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64"/>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64"/>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64"/>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4"/>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4"/>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4"/>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4"/>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4"/>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2" name="Google Shape;1412;p64"/>
          <p:cNvGrpSpPr/>
          <p:nvPr/>
        </p:nvGrpSpPr>
        <p:grpSpPr>
          <a:xfrm>
            <a:off x="1990126" y="3423163"/>
            <a:ext cx="965351" cy="134611"/>
            <a:chOff x="4411970" y="2962952"/>
            <a:chExt cx="706544" cy="104212"/>
          </a:xfrm>
        </p:grpSpPr>
        <p:sp>
          <p:nvSpPr>
            <p:cNvPr id="1413" name="Google Shape;1413;p64"/>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64"/>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64"/>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4"/>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7" name="Google Shape;1417;p64"/>
          <p:cNvGrpSpPr/>
          <p:nvPr/>
        </p:nvGrpSpPr>
        <p:grpSpPr>
          <a:xfrm>
            <a:off x="1990126" y="3012077"/>
            <a:ext cx="960158" cy="289172"/>
            <a:chOff x="4411970" y="2726085"/>
            <a:chExt cx="643107" cy="193659"/>
          </a:xfrm>
        </p:grpSpPr>
        <p:sp>
          <p:nvSpPr>
            <p:cNvPr id="1418" name="Google Shape;1418;p64"/>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4"/>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4"/>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1" name="Google Shape;1421;p64"/>
          <p:cNvGrpSpPr/>
          <p:nvPr/>
        </p:nvGrpSpPr>
        <p:grpSpPr>
          <a:xfrm>
            <a:off x="993018" y="3278187"/>
            <a:ext cx="833173" cy="259209"/>
            <a:chOff x="4411970" y="4340222"/>
            <a:chExt cx="779467" cy="242683"/>
          </a:xfrm>
        </p:grpSpPr>
        <p:sp>
          <p:nvSpPr>
            <p:cNvPr id="1422" name="Google Shape;1422;p64"/>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64"/>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64"/>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 name="Google Shape;1425;p64"/>
          <p:cNvGrpSpPr/>
          <p:nvPr/>
        </p:nvGrpSpPr>
        <p:grpSpPr>
          <a:xfrm>
            <a:off x="1990126" y="2673933"/>
            <a:ext cx="965160" cy="216230"/>
            <a:chOff x="4411970" y="2468674"/>
            <a:chExt cx="747317" cy="167425"/>
          </a:xfrm>
        </p:grpSpPr>
        <p:sp>
          <p:nvSpPr>
            <p:cNvPr id="1426" name="Google Shape;1426;p64"/>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4"/>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64"/>
          <p:cNvGrpSpPr/>
          <p:nvPr/>
        </p:nvGrpSpPr>
        <p:grpSpPr>
          <a:xfrm>
            <a:off x="988873" y="2578650"/>
            <a:ext cx="810451" cy="319148"/>
            <a:chOff x="4411970" y="3686602"/>
            <a:chExt cx="797845" cy="314215"/>
          </a:xfrm>
        </p:grpSpPr>
        <p:sp>
          <p:nvSpPr>
            <p:cNvPr id="1429" name="Google Shape;1429;p64"/>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64"/>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64"/>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4"/>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64"/>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4" name="Google Shape;1434;p64"/>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5" name="Google Shape;1435;p64"/>
          <p:cNvGrpSpPr/>
          <p:nvPr/>
        </p:nvGrpSpPr>
        <p:grpSpPr>
          <a:xfrm>
            <a:off x="988970" y="2333174"/>
            <a:ext cx="1970333" cy="208784"/>
            <a:chOff x="6336019" y="3733725"/>
            <a:chExt cx="2566206" cy="351310"/>
          </a:xfrm>
        </p:grpSpPr>
        <p:sp>
          <p:nvSpPr>
            <p:cNvPr id="1436" name="Google Shape;1436;p64"/>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4"/>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4"/>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4"/>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0" name="Google Shape;1440;p64"/>
          <p:cNvGrpSpPr/>
          <p:nvPr/>
        </p:nvGrpSpPr>
        <p:grpSpPr>
          <a:xfrm>
            <a:off x="1990126" y="3940729"/>
            <a:ext cx="946551" cy="153200"/>
            <a:chOff x="4404545" y="3301592"/>
            <a:chExt cx="782403" cy="129272"/>
          </a:xfrm>
        </p:grpSpPr>
        <p:sp>
          <p:nvSpPr>
            <p:cNvPr id="1441" name="Google Shape;1441;p64"/>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4"/>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3" name="Google Shape;1443;p64"/>
          <p:cNvGrpSpPr/>
          <p:nvPr/>
        </p:nvGrpSpPr>
        <p:grpSpPr>
          <a:xfrm>
            <a:off x="1990126" y="3679688"/>
            <a:ext cx="962257" cy="139127"/>
            <a:chOff x="4411970" y="3131459"/>
            <a:chExt cx="710520" cy="117397"/>
          </a:xfrm>
        </p:grpSpPr>
        <p:sp>
          <p:nvSpPr>
            <p:cNvPr id="1444" name="Google Shape;1444;p64"/>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4"/>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64"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7" name="Google Shape;1447;p64"/>
          <p:cNvGrpSpPr/>
          <p:nvPr/>
        </p:nvGrpSpPr>
        <p:grpSpPr>
          <a:xfrm>
            <a:off x="990271" y="3614482"/>
            <a:ext cx="823838" cy="458988"/>
            <a:chOff x="4411970" y="1801825"/>
            <a:chExt cx="734586" cy="409262"/>
          </a:xfrm>
        </p:grpSpPr>
        <p:sp>
          <p:nvSpPr>
            <p:cNvPr id="1448" name="Google Shape;1448;p64"/>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64"/>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0" name="Google Shape;1450;p64"/>
          <p:cNvGrpSpPr/>
          <p:nvPr/>
        </p:nvGrpSpPr>
        <p:grpSpPr>
          <a:xfrm>
            <a:off x="990271" y="4162908"/>
            <a:ext cx="856348" cy="212039"/>
            <a:chOff x="4411970" y="2233974"/>
            <a:chExt cx="763574" cy="189068"/>
          </a:xfrm>
        </p:grpSpPr>
        <p:sp>
          <p:nvSpPr>
            <p:cNvPr id="1451" name="Google Shape;1451;p64"/>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4"/>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3" name="Google Shape;1453;p64"/>
          <p:cNvGrpSpPr/>
          <p:nvPr/>
        </p:nvGrpSpPr>
        <p:grpSpPr>
          <a:xfrm>
            <a:off x="3100467" y="2338244"/>
            <a:ext cx="511602" cy="511602"/>
            <a:chOff x="5681300" y="2527788"/>
            <a:chExt cx="805800" cy="805800"/>
          </a:xfrm>
        </p:grpSpPr>
        <p:sp>
          <p:nvSpPr>
            <p:cNvPr id="1454" name="Google Shape;1454;p64"/>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4"/>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64"/>
          <p:cNvGrpSpPr/>
          <p:nvPr/>
        </p:nvGrpSpPr>
        <p:grpSpPr>
          <a:xfrm>
            <a:off x="3097662" y="3104827"/>
            <a:ext cx="513021" cy="512935"/>
            <a:chOff x="4049800" y="640400"/>
            <a:chExt cx="858900" cy="858900"/>
          </a:xfrm>
        </p:grpSpPr>
        <p:sp>
          <p:nvSpPr>
            <p:cNvPr id="1457" name="Google Shape;1457;p64"/>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4"/>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9" name="Google Shape;1459;p64"/>
          <p:cNvGrpSpPr/>
          <p:nvPr/>
        </p:nvGrpSpPr>
        <p:grpSpPr>
          <a:xfrm>
            <a:off x="3014861" y="3756719"/>
            <a:ext cx="686489" cy="686585"/>
            <a:chOff x="5080188" y="927900"/>
            <a:chExt cx="961200" cy="961200"/>
          </a:xfrm>
        </p:grpSpPr>
        <p:sp>
          <p:nvSpPr>
            <p:cNvPr id="1460" name="Google Shape;1460;p64"/>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64"/>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64"/>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4"/>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4"/>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4"/>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4"/>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64"/>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64"/>
          <p:cNvGrpSpPr/>
          <p:nvPr/>
        </p:nvGrpSpPr>
        <p:grpSpPr>
          <a:xfrm>
            <a:off x="3798012" y="3849448"/>
            <a:ext cx="510373" cy="510937"/>
            <a:chOff x="7508249" y="1522825"/>
            <a:chExt cx="1326332" cy="1322987"/>
          </a:xfrm>
        </p:grpSpPr>
        <p:sp>
          <p:nvSpPr>
            <p:cNvPr id="1469" name="Google Shape;1469;p64"/>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4"/>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4"/>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64"/>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64"/>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4"/>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4"/>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64"/>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4"/>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4"/>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9" name="Google Shape;1479;p64"/>
          <p:cNvGrpSpPr/>
          <p:nvPr/>
        </p:nvGrpSpPr>
        <p:grpSpPr>
          <a:xfrm>
            <a:off x="4489605" y="3850853"/>
            <a:ext cx="492652" cy="503348"/>
            <a:chOff x="6039282" y="1042577"/>
            <a:chExt cx="734315" cy="731929"/>
          </a:xfrm>
        </p:grpSpPr>
        <p:sp>
          <p:nvSpPr>
            <p:cNvPr id="1480" name="Google Shape;1480;p64"/>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4"/>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4"/>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64"/>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64"/>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4"/>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4"/>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4"/>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4"/>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4"/>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4"/>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64"/>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4"/>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4"/>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4"/>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64"/>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64"/>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4"/>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4"/>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4"/>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4"/>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64"/>
          <p:cNvGrpSpPr/>
          <p:nvPr/>
        </p:nvGrpSpPr>
        <p:grpSpPr>
          <a:xfrm>
            <a:off x="5130019" y="2346894"/>
            <a:ext cx="483304" cy="504902"/>
            <a:chOff x="1825800" y="1651625"/>
            <a:chExt cx="568125" cy="591775"/>
          </a:xfrm>
        </p:grpSpPr>
        <p:sp>
          <p:nvSpPr>
            <p:cNvPr id="1502" name="Google Shape;1502;p64"/>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4"/>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4"/>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4"/>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4"/>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64"/>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8" name="Google Shape;1508;p64"/>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4"/>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4"/>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64"/>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4"/>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1513" name="Google Shape;1513;p64"/>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Use our editable graphic resources...</a:t>
            </a:r>
            <a:endParaRPr sz="240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1517"/>
        <p:cNvGrpSpPr/>
        <p:nvPr/>
      </p:nvGrpSpPr>
      <p:grpSpPr>
        <a:xfrm>
          <a:off x="0" y="0"/>
          <a:ext cx="0" cy="0"/>
          <a:chOff x="0" y="0"/>
          <a:chExt cx="0" cy="0"/>
        </a:xfrm>
      </p:grpSpPr>
      <p:grpSp>
        <p:nvGrpSpPr>
          <p:cNvPr id="1518" name="Google Shape;1518;p65"/>
          <p:cNvGrpSpPr/>
          <p:nvPr/>
        </p:nvGrpSpPr>
        <p:grpSpPr>
          <a:xfrm>
            <a:off x="722058" y="957091"/>
            <a:ext cx="2492868" cy="1379876"/>
            <a:chOff x="2654821" y="2311071"/>
            <a:chExt cx="2279715" cy="1262120"/>
          </a:xfrm>
        </p:grpSpPr>
        <p:grpSp>
          <p:nvGrpSpPr>
            <p:cNvPr id="1519" name="Google Shape;1519;p65"/>
            <p:cNvGrpSpPr/>
            <p:nvPr/>
          </p:nvGrpSpPr>
          <p:grpSpPr>
            <a:xfrm>
              <a:off x="4034269" y="2840745"/>
              <a:ext cx="40212" cy="36437"/>
              <a:chOff x="4293400" y="2574725"/>
              <a:chExt cx="84425" cy="80100"/>
            </a:xfrm>
          </p:grpSpPr>
          <p:sp>
            <p:nvSpPr>
              <p:cNvPr id="1520" name="Google Shape;1520;p6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521" name="Google Shape;1521;p6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65"/>
            <p:cNvGrpSpPr/>
            <p:nvPr/>
          </p:nvGrpSpPr>
          <p:grpSpPr>
            <a:xfrm>
              <a:off x="3894606" y="2334874"/>
              <a:ext cx="913198" cy="518984"/>
              <a:chOff x="4000175" y="1462675"/>
              <a:chExt cx="1917275" cy="1140875"/>
            </a:xfrm>
          </p:grpSpPr>
          <p:sp>
            <p:nvSpPr>
              <p:cNvPr id="1523" name="Google Shape;1523;p6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524" name="Google Shape;1524;p65"/>
              <p:cNvGrpSpPr/>
              <p:nvPr/>
            </p:nvGrpSpPr>
            <p:grpSpPr>
              <a:xfrm>
                <a:off x="4000175" y="1462675"/>
                <a:ext cx="1917275" cy="1140875"/>
                <a:chOff x="4000175" y="1462675"/>
                <a:chExt cx="1917275" cy="1140875"/>
              </a:xfrm>
            </p:grpSpPr>
            <p:sp>
              <p:nvSpPr>
                <p:cNvPr id="1525" name="Google Shape;1525;p6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526" name="Google Shape;1526;p6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530" name="Google Shape;1530;p6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31" name="Google Shape;1531;p65"/>
            <p:cNvGrpSpPr/>
            <p:nvPr/>
          </p:nvGrpSpPr>
          <p:grpSpPr>
            <a:xfrm>
              <a:off x="3875768" y="2846704"/>
              <a:ext cx="44796" cy="47366"/>
              <a:chOff x="3960625" y="2587825"/>
              <a:chExt cx="94050" cy="104125"/>
            </a:xfrm>
          </p:grpSpPr>
          <p:sp>
            <p:nvSpPr>
              <p:cNvPr id="1532" name="Google Shape;1532;p6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533" name="Google Shape;1533;p6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4" name="Google Shape;1534;p65"/>
            <p:cNvGrpSpPr/>
            <p:nvPr/>
          </p:nvGrpSpPr>
          <p:grpSpPr>
            <a:xfrm>
              <a:off x="3782759" y="2807162"/>
              <a:ext cx="82686" cy="85487"/>
              <a:chOff x="3765350" y="2500900"/>
              <a:chExt cx="173600" cy="187925"/>
            </a:xfrm>
          </p:grpSpPr>
          <p:sp>
            <p:nvSpPr>
              <p:cNvPr id="1535" name="Google Shape;1535;p6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536" name="Google Shape;1536;p6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1" name="Google Shape;1541;p65"/>
            <p:cNvGrpSpPr/>
            <p:nvPr/>
          </p:nvGrpSpPr>
          <p:grpSpPr>
            <a:xfrm>
              <a:off x="3775674" y="2798496"/>
              <a:ext cx="40545" cy="23564"/>
              <a:chOff x="3750475" y="2481850"/>
              <a:chExt cx="85125" cy="51800"/>
            </a:xfrm>
          </p:grpSpPr>
          <p:sp>
            <p:nvSpPr>
              <p:cNvPr id="1542" name="Google Shape;1542;p6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544" name="Google Shape;1544;p65"/>
            <p:cNvGrpSpPr/>
            <p:nvPr/>
          </p:nvGrpSpPr>
          <p:grpSpPr>
            <a:xfrm>
              <a:off x="3716946" y="2776024"/>
              <a:ext cx="81971" cy="76912"/>
              <a:chOff x="3627175" y="2432450"/>
              <a:chExt cx="172100" cy="169075"/>
            </a:xfrm>
          </p:grpSpPr>
          <p:sp>
            <p:nvSpPr>
              <p:cNvPr id="1545" name="Google Shape;1545;p6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547" name="Google Shape;1547;p6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548" name="Google Shape;1548;p65"/>
            <p:cNvGrpSpPr/>
            <p:nvPr/>
          </p:nvGrpSpPr>
          <p:grpSpPr>
            <a:xfrm>
              <a:off x="3685682" y="2845624"/>
              <a:ext cx="29311" cy="45055"/>
              <a:chOff x="3561536" y="2585450"/>
              <a:chExt cx="61539" cy="99045"/>
            </a:xfrm>
          </p:grpSpPr>
          <p:sp>
            <p:nvSpPr>
              <p:cNvPr id="1549" name="Google Shape;1549;p6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6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551" name="Google Shape;1551;p65"/>
            <p:cNvGrpSpPr/>
            <p:nvPr/>
          </p:nvGrpSpPr>
          <p:grpSpPr>
            <a:xfrm>
              <a:off x="3849905" y="2572252"/>
              <a:ext cx="74339" cy="119559"/>
              <a:chOff x="3906325" y="1984500"/>
              <a:chExt cx="156075" cy="262825"/>
            </a:xfrm>
          </p:grpSpPr>
          <p:sp>
            <p:nvSpPr>
              <p:cNvPr id="1552" name="Google Shape;1552;p6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553" name="Google Shape;1553;p6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4" name="Google Shape;1554;p65"/>
            <p:cNvGrpSpPr/>
            <p:nvPr/>
          </p:nvGrpSpPr>
          <p:grpSpPr>
            <a:xfrm>
              <a:off x="2654821" y="2414345"/>
              <a:ext cx="667570" cy="558731"/>
              <a:chOff x="1397225" y="1637375"/>
              <a:chExt cx="1401575" cy="1228250"/>
            </a:xfrm>
          </p:grpSpPr>
          <p:sp>
            <p:nvSpPr>
              <p:cNvPr id="1555" name="Google Shape;1555;p6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556" name="Google Shape;1556;p65"/>
              <p:cNvGrpSpPr/>
              <p:nvPr/>
            </p:nvGrpSpPr>
            <p:grpSpPr>
              <a:xfrm>
                <a:off x="1397225" y="1637375"/>
                <a:ext cx="1398775" cy="1228250"/>
                <a:chOff x="1397225" y="1637375"/>
                <a:chExt cx="1398775" cy="1228250"/>
              </a:xfrm>
            </p:grpSpPr>
            <p:sp>
              <p:nvSpPr>
                <p:cNvPr id="1557" name="Google Shape;1557;p6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59" name="Google Shape;1559;p65"/>
            <p:cNvGrpSpPr/>
            <p:nvPr/>
          </p:nvGrpSpPr>
          <p:grpSpPr>
            <a:xfrm>
              <a:off x="3230417" y="3103734"/>
              <a:ext cx="282982" cy="280332"/>
              <a:chOff x="2605700" y="3152850"/>
              <a:chExt cx="594125" cy="616250"/>
            </a:xfrm>
          </p:grpSpPr>
          <p:sp>
            <p:nvSpPr>
              <p:cNvPr id="1560" name="Google Shape;1560;p6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561" name="Google Shape;1561;p6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562" name="Google Shape;1562;p65"/>
            <p:cNvGrpSpPr/>
            <p:nvPr/>
          </p:nvGrpSpPr>
          <p:grpSpPr>
            <a:xfrm>
              <a:off x="3265985" y="3226989"/>
              <a:ext cx="87151" cy="346202"/>
              <a:chOff x="2680375" y="3423800"/>
              <a:chExt cx="182975" cy="761050"/>
            </a:xfrm>
          </p:grpSpPr>
          <p:sp>
            <p:nvSpPr>
              <p:cNvPr id="1563" name="Google Shape;1563;p6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564" name="Google Shape;1564;p6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5" name="Google Shape;1565;p65"/>
            <p:cNvGrpSpPr/>
            <p:nvPr/>
          </p:nvGrpSpPr>
          <p:grpSpPr>
            <a:xfrm>
              <a:off x="3855466" y="3289811"/>
              <a:ext cx="112514" cy="94210"/>
              <a:chOff x="3918000" y="3561900"/>
              <a:chExt cx="236225" cy="207100"/>
            </a:xfrm>
          </p:grpSpPr>
          <p:sp>
            <p:nvSpPr>
              <p:cNvPr id="1566" name="Google Shape;1566;p6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567" name="Google Shape;1567;p6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8" name="Google Shape;1568;p6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571" name="Google Shape;1571;p65"/>
            <p:cNvGrpSpPr/>
            <p:nvPr/>
          </p:nvGrpSpPr>
          <p:grpSpPr>
            <a:xfrm>
              <a:off x="2905224" y="2311071"/>
              <a:ext cx="596721" cy="528992"/>
              <a:chOff x="1922950" y="1410350"/>
              <a:chExt cx="1252825" cy="1162875"/>
            </a:xfrm>
          </p:grpSpPr>
          <p:sp>
            <p:nvSpPr>
              <p:cNvPr id="1572" name="Google Shape;1572;p6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6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588" name="Google Shape;1588;p6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608" name="Google Shape;1608;p6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09" name="Google Shape;1609;p6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0" name="Google Shape;1610;p65"/>
            <p:cNvGrpSpPr/>
            <p:nvPr/>
          </p:nvGrpSpPr>
          <p:grpSpPr>
            <a:xfrm>
              <a:off x="3280929" y="3294542"/>
              <a:ext cx="109894" cy="272224"/>
              <a:chOff x="2711750" y="3572300"/>
              <a:chExt cx="230725" cy="598425"/>
            </a:xfrm>
          </p:grpSpPr>
          <p:sp>
            <p:nvSpPr>
              <p:cNvPr id="1611" name="Google Shape;1611;p6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3" name="Google Shape;1613;p6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4" name="Google Shape;1614;p65"/>
            <p:cNvGrpSpPr/>
            <p:nvPr/>
          </p:nvGrpSpPr>
          <p:grpSpPr>
            <a:xfrm>
              <a:off x="3790439" y="2408636"/>
              <a:ext cx="73017" cy="75684"/>
              <a:chOff x="3781475" y="1624825"/>
              <a:chExt cx="153300" cy="166375"/>
            </a:xfrm>
          </p:grpSpPr>
          <p:sp>
            <p:nvSpPr>
              <p:cNvPr id="1615" name="Google Shape;1615;p6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9" name="Google Shape;1619;p6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6" name="Google Shape;1626;p65"/>
            <p:cNvGrpSpPr/>
            <p:nvPr/>
          </p:nvGrpSpPr>
          <p:grpSpPr>
            <a:xfrm>
              <a:off x="4403342" y="3107749"/>
              <a:ext cx="316680" cy="101374"/>
              <a:chOff x="5068275" y="3161675"/>
              <a:chExt cx="664875" cy="222850"/>
            </a:xfrm>
          </p:grpSpPr>
          <p:sp>
            <p:nvSpPr>
              <p:cNvPr id="1627" name="Google Shape;1627;p6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1" name="Google Shape;1631;p6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0" name="Google Shape;1660;p65"/>
            <p:cNvGrpSpPr/>
            <p:nvPr/>
          </p:nvGrpSpPr>
          <p:grpSpPr>
            <a:xfrm>
              <a:off x="3697513" y="2707266"/>
              <a:ext cx="59549" cy="79733"/>
              <a:chOff x="3586375" y="2281300"/>
              <a:chExt cx="125025" cy="175275"/>
            </a:xfrm>
          </p:grpSpPr>
          <p:sp>
            <p:nvSpPr>
              <p:cNvPr id="1661" name="Google Shape;1661;p6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3" name="Google Shape;1663;p6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4" name="Google Shape;1664;p65"/>
            <p:cNvGrpSpPr/>
            <p:nvPr/>
          </p:nvGrpSpPr>
          <p:grpSpPr>
            <a:xfrm>
              <a:off x="4513224" y="3221724"/>
              <a:ext cx="274563" cy="280321"/>
              <a:chOff x="5298975" y="3412225"/>
              <a:chExt cx="576450" cy="616225"/>
            </a:xfrm>
          </p:grpSpPr>
          <p:sp>
            <p:nvSpPr>
              <p:cNvPr id="1665" name="Google Shape;1665;p6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666" name="Google Shape;1666;p6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7" name="Google Shape;1667;p65"/>
            <p:cNvGrpSpPr/>
            <p:nvPr/>
          </p:nvGrpSpPr>
          <p:grpSpPr>
            <a:xfrm>
              <a:off x="4824403" y="3421846"/>
              <a:ext cx="110132" cy="130647"/>
              <a:chOff x="5952300" y="3852150"/>
              <a:chExt cx="231225" cy="287200"/>
            </a:xfrm>
          </p:grpSpPr>
          <p:sp>
            <p:nvSpPr>
              <p:cNvPr id="1668" name="Google Shape;1668;p6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0" name="Google Shape;1670;p6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8" name="Google Shape;1678;p65"/>
            <p:cNvGrpSpPr/>
            <p:nvPr/>
          </p:nvGrpSpPr>
          <p:grpSpPr>
            <a:xfrm>
              <a:off x="4295710" y="3079670"/>
              <a:ext cx="14968" cy="27135"/>
              <a:chOff x="4842300" y="3099950"/>
              <a:chExt cx="31425" cy="59650"/>
            </a:xfrm>
          </p:grpSpPr>
          <p:sp>
            <p:nvSpPr>
              <p:cNvPr id="1679" name="Google Shape;1679;p6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3" name="Google Shape;1683;p6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1" name="Google Shape;1691;p65"/>
            <p:cNvGrpSpPr/>
            <p:nvPr/>
          </p:nvGrpSpPr>
          <p:grpSpPr>
            <a:xfrm>
              <a:off x="3831056" y="2816010"/>
              <a:ext cx="37378" cy="27612"/>
              <a:chOff x="3866750" y="2520350"/>
              <a:chExt cx="78475" cy="60700"/>
            </a:xfrm>
          </p:grpSpPr>
          <p:sp>
            <p:nvSpPr>
              <p:cNvPr id="1692" name="Google Shape;1692;p6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6" name="Google Shape;1696;p6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6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6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6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13" name="Google Shape;1713;p6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6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6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25" name="Google Shape;1725;p6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6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6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8" name="Google Shape;1738;p65"/>
            <p:cNvGrpSpPr/>
            <p:nvPr/>
          </p:nvGrpSpPr>
          <p:grpSpPr>
            <a:xfrm>
              <a:off x="3632736" y="3051591"/>
              <a:ext cx="63288" cy="45217"/>
              <a:chOff x="3450375" y="3038225"/>
              <a:chExt cx="132875" cy="99400"/>
            </a:xfrm>
          </p:grpSpPr>
          <p:sp>
            <p:nvSpPr>
              <p:cNvPr id="1739" name="Google Shape;1739;p6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1" name="Google Shape;1741;p6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50" name="Google Shape;1750;p6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60" name="Google Shape;1760;p6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6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766" name="Google Shape;1766;p6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65"/>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6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6" name="Google Shape;1776;p65"/>
          <p:cNvGrpSpPr/>
          <p:nvPr/>
        </p:nvGrpSpPr>
        <p:grpSpPr>
          <a:xfrm>
            <a:off x="3530618" y="1021765"/>
            <a:ext cx="2078182" cy="1366558"/>
            <a:chOff x="235800" y="830650"/>
            <a:chExt cx="6978450" cy="4588844"/>
          </a:xfrm>
        </p:grpSpPr>
        <p:sp>
          <p:nvSpPr>
            <p:cNvPr id="1777" name="Google Shape;1777;p65"/>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5"/>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5"/>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5"/>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5"/>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5"/>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3" name="Google Shape;1783;p65"/>
          <p:cNvGrpSpPr/>
          <p:nvPr/>
        </p:nvGrpSpPr>
        <p:grpSpPr>
          <a:xfrm>
            <a:off x="719115" y="2852867"/>
            <a:ext cx="2622876" cy="1333540"/>
            <a:chOff x="238125" y="1038125"/>
            <a:chExt cx="7146800" cy="3633625"/>
          </a:xfrm>
        </p:grpSpPr>
        <p:sp>
          <p:nvSpPr>
            <p:cNvPr id="1784" name="Google Shape;1784;p65"/>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5"/>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5"/>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5"/>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5"/>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5"/>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5"/>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5"/>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5"/>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5"/>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65"/>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65"/>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5"/>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5"/>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5"/>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5"/>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5"/>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65"/>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5"/>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5"/>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5"/>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5"/>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65"/>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65"/>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65"/>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65"/>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65"/>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5"/>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65"/>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65"/>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65"/>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65"/>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65"/>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65"/>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65"/>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65"/>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5"/>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5"/>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5"/>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5"/>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65"/>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65"/>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5"/>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5"/>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5"/>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5"/>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5"/>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5"/>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5"/>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5"/>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5"/>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5"/>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5"/>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5"/>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5"/>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5"/>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5"/>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65"/>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5"/>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5"/>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5"/>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5"/>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5"/>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5"/>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5"/>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5"/>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5"/>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5"/>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5"/>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5"/>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5"/>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5"/>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5"/>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5"/>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5"/>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5"/>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5"/>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65"/>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5"/>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5"/>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65"/>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5"/>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5"/>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5"/>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5"/>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5"/>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5"/>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5"/>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5"/>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5"/>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5"/>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5"/>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5"/>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5"/>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5"/>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5"/>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5"/>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5"/>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5"/>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5"/>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5"/>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5"/>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5"/>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5"/>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5"/>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5"/>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5"/>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5"/>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5"/>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5"/>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5"/>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5"/>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5"/>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5"/>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5"/>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5"/>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5"/>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5"/>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5"/>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5"/>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5"/>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5"/>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5"/>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5"/>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5"/>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5"/>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5"/>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5"/>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5"/>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5"/>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5"/>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5"/>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5"/>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5"/>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5"/>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65"/>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65"/>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5"/>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5"/>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5"/>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5"/>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5"/>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5"/>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5"/>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5"/>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5"/>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5"/>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5"/>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5"/>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5"/>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5"/>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5"/>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5"/>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5"/>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5"/>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5"/>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5"/>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5"/>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5"/>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5"/>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5"/>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5"/>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5"/>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5"/>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5"/>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5"/>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5"/>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5"/>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5"/>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5"/>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5"/>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5"/>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5"/>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5"/>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5"/>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5"/>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5"/>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5"/>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5"/>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5"/>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5"/>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5"/>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5"/>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5"/>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5"/>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5"/>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5"/>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5"/>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5"/>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5"/>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5"/>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5"/>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5"/>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5"/>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5"/>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5"/>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5"/>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5"/>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5"/>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5"/>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5"/>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5"/>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5"/>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5"/>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5"/>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5"/>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5"/>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5"/>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5"/>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5"/>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5"/>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5"/>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5"/>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5"/>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5"/>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5"/>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5"/>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5"/>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5"/>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5"/>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5"/>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5"/>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5"/>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5"/>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5"/>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5"/>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5"/>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5"/>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5"/>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5"/>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5"/>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5"/>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5"/>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5"/>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5"/>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5"/>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5"/>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5"/>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5"/>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5"/>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5"/>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5"/>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5"/>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5"/>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5"/>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5"/>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5"/>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5"/>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5"/>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5"/>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5"/>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5"/>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5"/>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5"/>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5"/>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5"/>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5"/>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5"/>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5"/>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5"/>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5"/>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5"/>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5"/>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5"/>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5"/>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5"/>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5"/>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5"/>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5"/>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5"/>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5"/>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5"/>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5"/>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5"/>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5"/>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5"/>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5"/>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5"/>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5"/>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5"/>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5"/>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5"/>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5"/>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5"/>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5"/>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5"/>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5"/>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5"/>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5"/>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5"/>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5"/>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5"/>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5"/>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5"/>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5"/>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5"/>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5"/>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5"/>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5"/>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5"/>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5"/>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5"/>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5"/>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5"/>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5"/>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5"/>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5"/>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5"/>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5"/>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5"/>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5"/>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5"/>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5"/>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5"/>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5"/>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5"/>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5"/>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5"/>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5"/>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5"/>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5"/>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5"/>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5"/>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5"/>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5"/>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5"/>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5"/>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5"/>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5"/>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5"/>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5"/>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5"/>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5"/>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5"/>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5"/>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5"/>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5"/>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5"/>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5"/>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5"/>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5"/>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5"/>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5"/>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5"/>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5"/>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5"/>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5"/>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5"/>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5"/>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5"/>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5"/>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5"/>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5"/>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5"/>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5"/>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5"/>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5"/>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5"/>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5"/>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5"/>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5"/>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5"/>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5"/>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5"/>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5"/>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5"/>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5"/>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5"/>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5"/>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5"/>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5"/>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5"/>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5"/>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5"/>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5"/>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5"/>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5"/>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5"/>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5"/>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5"/>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5"/>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5"/>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5"/>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5"/>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5"/>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5"/>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5"/>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5"/>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5"/>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5"/>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5"/>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5"/>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5"/>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5"/>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5"/>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5"/>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5"/>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5"/>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5"/>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5"/>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5"/>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5"/>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5"/>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5"/>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5"/>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5"/>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5"/>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5"/>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5"/>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5"/>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5"/>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5"/>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5"/>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5"/>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5"/>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5"/>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5"/>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5"/>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5"/>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5"/>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5"/>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5"/>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5"/>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5"/>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5"/>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5"/>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5"/>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5"/>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5"/>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5"/>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5"/>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5"/>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5"/>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5"/>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5"/>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5"/>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5"/>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5"/>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5"/>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5"/>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5"/>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5"/>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5"/>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5"/>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5"/>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5"/>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5"/>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5"/>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5"/>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5"/>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5"/>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5"/>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5"/>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5"/>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5"/>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5"/>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5"/>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5"/>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5"/>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5"/>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5"/>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5"/>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5"/>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5"/>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5"/>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5"/>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5"/>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5"/>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5"/>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5"/>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5"/>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5"/>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5"/>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5"/>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5"/>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5"/>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5"/>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5"/>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5"/>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5"/>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5"/>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5"/>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5"/>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5"/>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5"/>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5"/>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5"/>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5"/>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5"/>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5"/>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5"/>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5"/>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5"/>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5"/>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5"/>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5"/>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5"/>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5"/>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5"/>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5"/>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5"/>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5"/>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5"/>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5"/>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5"/>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5"/>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5"/>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5"/>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5"/>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5"/>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5"/>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5"/>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5"/>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5"/>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5"/>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5"/>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5"/>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5"/>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5"/>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5"/>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5"/>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5"/>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5"/>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5"/>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5"/>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5"/>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5"/>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5"/>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5"/>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5"/>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5"/>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5"/>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5"/>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5"/>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5"/>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5"/>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5"/>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5"/>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5"/>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5"/>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5"/>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5"/>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5"/>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5"/>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5"/>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5"/>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5"/>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5"/>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5"/>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5"/>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5"/>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5"/>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5"/>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5"/>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5"/>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5"/>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5"/>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5"/>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5"/>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5"/>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5"/>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5"/>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5"/>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5"/>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5"/>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5"/>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5"/>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5"/>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5"/>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5"/>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5"/>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5"/>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5"/>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5"/>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5"/>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5"/>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5"/>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5"/>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5"/>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5"/>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5"/>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5"/>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5"/>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5"/>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5"/>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5"/>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5"/>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5"/>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5"/>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5"/>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5"/>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5"/>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5"/>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5"/>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5"/>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5"/>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5"/>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5"/>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5"/>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5"/>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5"/>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5"/>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5"/>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5"/>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5"/>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5"/>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5"/>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5"/>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5"/>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5"/>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5"/>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5"/>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5"/>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5"/>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5"/>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5"/>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5"/>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5"/>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5"/>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5"/>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5"/>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5"/>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5"/>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5"/>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5"/>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5"/>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5"/>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5"/>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5"/>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5"/>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5"/>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5"/>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5"/>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5"/>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5"/>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5"/>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5"/>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5"/>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5"/>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5"/>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5"/>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5"/>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5"/>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5"/>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5"/>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5"/>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5"/>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5"/>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5"/>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5"/>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5"/>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5"/>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5"/>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5"/>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5"/>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5"/>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5"/>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5"/>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5"/>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5"/>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5"/>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5"/>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5"/>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5"/>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5"/>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5"/>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5"/>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5"/>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5"/>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5"/>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5"/>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5"/>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5"/>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5"/>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5"/>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5"/>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5"/>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5"/>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5"/>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5"/>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5"/>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5"/>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5"/>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5"/>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5"/>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5"/>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5"/>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5"/>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5"/>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5"/>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5"/>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5"/>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5"/>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5"/>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5"/>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5"/>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5"/>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5"/>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5"/>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5"/>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5"/>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5"/>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5"/>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5"/>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5"/>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5"/>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5"/>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5"/>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5"/>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5"/>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5"/>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5"/>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5"/>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5"/>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5"/>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5"/>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5"/>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5"/>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5"/>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5"/>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5"/>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5"/>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5"/>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5"/>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5"/>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5"/>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5"/>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5"/>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5"/>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5"/>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5"/>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5"/>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5"/>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5"/>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5"/>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5"/>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5"/>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5"/>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5"/>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5"/>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5"/>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5"/>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5"/>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5"/>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5"/>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5"/>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5"/>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5"/>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5"/>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5"/>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5"/>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5"/>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5"/>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5"/>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5"/>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5"/>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5"/>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5"/>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5"/>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5"/>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5"/>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5"/>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5"/>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5"/>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5"/>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5"/>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5"/>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5"/>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5"/>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5"/>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5"/>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5"/>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5"/>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5"/>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5"/>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5"/>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5"/>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5"/>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5"/>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5"/>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5"/>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5"/>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5"/>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5"/>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5"/>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5"/>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5"/>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5"/>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5"/>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5"/>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5"/>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5"/>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5"/>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5"/>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5"/>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5"/>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5"/>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5"/>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5"/>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5"/>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5"/>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5"/>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5"/>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5"/>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5"/>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5"/>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5"/>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5"/>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5"/>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5"/>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5"/>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5"/>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5"/>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5"/>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5"/>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5"/>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5"/>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5"/>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5"/>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5"/>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5"/>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5"/>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5"/>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5"/>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5"/>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5"/>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5"/>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5"/>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5"/>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5"/>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5"/>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5"/>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5"/>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5"/>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5"/>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5"/>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5"/>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5"/>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5"/>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5"/>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5"/>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5"/>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5"/>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5"/>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5"/>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5"/>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5"/>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5"/>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5"/>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5"/>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5"/>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5"/>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5"/>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5"/>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5"/>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5"/>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5"/>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5"/>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5"/>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5"/>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5"/>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5"/>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5"/>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5"/>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5"/>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5"/>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5"/>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5"/>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5"/>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5"/>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5"/>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5"/>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5"/>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5"/>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5"/>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5"/>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5"/>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5"/>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5"/>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5"/>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5"/>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5"/>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5"/>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5"/>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5"/>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5"/>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5"/>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5"/>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5"/>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5"/>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5"/>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5"/>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5"/>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5"/>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5"/>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5"/>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5"/>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5"/>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5"/>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5"/>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5"/>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5"/>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5"/>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5"/>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5"/>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5"/>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5"/>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5"/>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5"/>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5"/>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5"/>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5"/>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5"/>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5"/>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5"/>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5"/>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5"/>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5"/>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5"/>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5"/>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5"/>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5"/>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5"/>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5"/>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5"/>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5"/>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5"/>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5"/>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5"/>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5"/>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5"/>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5"/>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5"/>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5"/>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5"/>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5"/>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5"/>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5"/>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5"/>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5"/>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5"/>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5"/>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5"/>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5"/>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5"/>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5"/>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5"/>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5"/>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5"/>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5"/>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5"/>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5"/>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5"/>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5"/>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5"/>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5"/>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5"/>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5"/>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5"/>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5"/>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5"/>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5"/>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5"/>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5"/>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5"/>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5"/>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5"/>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5"/>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5"/>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5"/>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5"/>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5"/>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5"/>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5"/>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5"/>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5"/>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5"/>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5"/>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5"/>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5"/>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5"/>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5"/>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5"/>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5"/>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5"/>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5"/>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5"/>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5"/>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5"/>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5"/>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5"/>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5"/>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5"/>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5"/>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5"/>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5"/>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5"/>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5"/>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5"/>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5"/>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5"/>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5"/>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5"/>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5"/>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5"/>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5"/>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5"/>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5"/>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5"/>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5"/>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5"/>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5"/>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5"/>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5"/>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5"/>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5"/>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5"/>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5"/>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5"/>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5"/>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5"/>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5"/>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5"/>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5"/>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5"/>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5"/>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5"/>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5"/>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5"/>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5"/>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5"/>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5"/>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5"/>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5"/>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5"/>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5"/>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5"/>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5"/>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5"/>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5"/>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5"/>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5"/>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5"/>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5"/>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5"/>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5"/>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5"/>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5"/>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5"/>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5"/>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5"/>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5"/>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5"/>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5"/>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5"/>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5"/>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5"/>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5"/>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5"/>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5"/>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5"/>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5"/>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5"/>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5"/>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5"/>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5"/>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5"/>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5"/>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5"/>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5"/>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5"/>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5"/>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5"/>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5"/>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5"/>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5"/>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5"/>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5"/>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5"/>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5"/>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5"/>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5"/>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5"/>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5"/>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5"/>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5"/>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5"/>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5"/>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5"/>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5"/>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5"/>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5"/>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5"/>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5"/>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5"/>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5"/>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5"/>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5"/>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5"/>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5"/>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5"/>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5"/>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5"/>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5"/>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5"/>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5"/>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5"/>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5"/>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5"/>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5"/>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5"/>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5"/>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5"/>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5"/>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5"/>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5"/>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5"/>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5"/>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5"/>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5"/>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5"/>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5"/>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5"/>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5"/>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5"/>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5"/>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5"/>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5"/>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5"/>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5"/>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5"/>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5"/>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5"/>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5"/>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5"/>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5"/>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5"/>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5"/>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5"/>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5"/>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5"/>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5"/>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5"/>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5"/>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5"/>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5"/>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5"/>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5"/>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5"/>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5"/>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5"/>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5"/>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5"/>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5"/>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5"/>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5"/>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5"/>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5"/>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5"/>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5"/>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5"/>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5"/>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5"/>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5"/>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5"/>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5"/>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5"/>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5"/>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5"/>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5"/>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5"/>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5"/>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5"/>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5"/>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5"/>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5"/>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5"/>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5"/>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5"/>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5"/>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5"/>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5"/>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5"/>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5"/>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5"/>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5"/>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5"/>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5"/>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5"/>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5"/>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5"/>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5"/>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5"/>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5"/>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5"/>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5"/>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5"/>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5"/>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5"/>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5"/>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5"/>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5"/>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5"/>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5"/>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5"/>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5"/>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5"/>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5"/>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5"/>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5"/>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5"/>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5"/>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5"/>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5"/>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5"/>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5"/>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5"/>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5"/>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5"/>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5"/>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5"/>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5"/>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5"/>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5"/>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5"/>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5"/>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5"/>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5"/>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5"/>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5"/>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5"/>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5"/>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5"/>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5"/>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5"/>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5"/>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5"/>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5"/>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5"/>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5"/>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5"/>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5"/>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5"/>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5"/>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5"/>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5"/>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5"/>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5"/>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5"/>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5"/>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5"/>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5"/>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5"/>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5"/>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5"/>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5"/>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5"/>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5"/>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5"/>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5"/>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5"/>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5"/>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5"/>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5"/>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5"/>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5"/>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5"/>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5"/>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5"/>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5"/>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5"/>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5"/>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5"/>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5"/>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5"/>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5"/>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5"/>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5"/>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5"/>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5"/>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5"/>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5"/>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5"/>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5"/>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5"/>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5"/>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5"/>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5"/>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5"/>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5"/>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5"/>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5"/>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5"/>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5"/>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5"/>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5"/>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5"/>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5"/>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5"/>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5"/>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5"/>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5"/>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5"/>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5"/>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5"/>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5"/>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5"/>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5"/>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5"/>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5"/>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5"/>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5"/>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5"/>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5"/>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5"/>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5"/>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5"/>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5"/>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5"/>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5"/>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5"/>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5"/>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5"/>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5"/>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5"/>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5"/>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5"/>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5"/>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5"/>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5"/>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5"/>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5"/>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5"/>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5"/>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5"/>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5"/>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5"/>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5"/>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5"/>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5"/>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5"/>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5"/>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5"/>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5"/>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5"/>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5"/>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5"/>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5"/>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5"/>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5"/>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5"/>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5"/>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5"/>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5"/>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5"/>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5"/>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5"/>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5"/>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5"/>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5"/>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5"/>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5"/>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5"/>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5"/>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5"/>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5"/>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5"/>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5"/>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5"/>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5"/>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5"/>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5"/>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5"/>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5"/>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5"/>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5"/>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5"/>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5"/>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5"/>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5"/>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5"/>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5"/>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5"/>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5"/>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5"/>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5"/>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5"/>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5"/>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5"/>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5"/>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5"/>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5"/>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5"/>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5"/>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5"/>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5"/>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5"/>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5"/>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5"/>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5"/>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5"/>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5"/>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5"/>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5"/>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5"/>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5"/>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5"/>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5"/>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5"/>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5"/>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5"/>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5"/>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5"/>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5"/>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5"/>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5"/>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5"/>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5"/>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5"/>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5"/>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5"/>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5"/>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5"/>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5"/>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5"/>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5"/>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5"/>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5"/>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5"/>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5"/>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5"/>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5"/>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5"/>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5"/>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5"/>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5"/>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5"/>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5"/>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5"/>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5"/>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5"/>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5"/>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5"/>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5"/>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5"/>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5"/>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5"/>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5"/>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5"/>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5"/>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5"/>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5"/>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5"/>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5"/>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5"/>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5"/>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5"/>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5"/>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5"/>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5"/>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5"/>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5"/>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5"/>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5"/>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5"/>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5"/>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5"/>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5"/>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5"/>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5"/>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5"/>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5"/>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5"/>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5"/>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5"/>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5"/>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5"/>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5"/>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5"/>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5"/>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5"/>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5"/>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5"/>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5"/>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5"/>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5"/>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5"/>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5"/>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5"/>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5"/>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5"/>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5"/>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5"/>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5"/>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5"/>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5"/>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5"/>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5"/>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5"/>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5"/>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5"/>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5"/>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5"/>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5"/>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5"/>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5"/>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5"/>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5"/>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5"/>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5"/>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5"/>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5"/>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5"/>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5"/>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5"/>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5"/>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5"/>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5"/>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5"/>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5"/>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5"/>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5"/>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5"/>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5"/>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5"/>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5"/>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5"/>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5"/>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5"/>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5"/>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5"/>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5"/>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5"/>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5"/>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5"/>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5"/>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5"/>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5"/>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5"/>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5"/>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5"/>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5"/>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5"/>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5"/>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5"/>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5"/>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5"/>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5"/>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5"/>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5"/>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5"/>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5"/>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5"/>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5"/>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5"/>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5"/>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5"/>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5"/>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5"/>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5"/>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5"/>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5"/>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5"/>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5"/>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5"/>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5"/>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5"/>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5"/>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5"/>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5"/>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5"/>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5"/>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6" name="Google Shape;3356;p65"/>
          <p:cNvGrpSpPr/>
          <p:nvPr/>
        </p:nvGrpSpPr>
        <p:grpSpPr>
          <a:xfrm>
            <a:off x="5834043" y="994977"/>
            <a:ext cx="2590840" cy="1380235"/>
            <a:chOff x="233350" y="949250"/>
            <a:chExt cx="7137300" cy="3802300"/>
          </a:xfrm>
        </p:grpSpPr>
        <p:sp>
          <p:nvSpPr>
            <p:cNvPr id="3357" name="Google Shape;3357;p6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8" name="Google Shape;3408;p65"/>
          <p:cNvGrpSpPr/>
          <p:nvPr/>
        </p:nvGrpSpPr>
        <p:grpSpPr>
          <a:xfrm>
            <a:off x="7648472" y="3039750"/>
            <a:ext cx="104231" cy="320340"/>
            <a:chOff x="7564426" y="3224343"/>
            <a:chExt cx="119985" cy="368801"/>
          </a:xfrm>
        </p:grpSpPr>
        <p:sp>
          <p:nvSpPr>
            <p:cNvPr id="3409" name="Google Shape;3409;p65"/>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5"/>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1" name="Google Shape;3411;p65"/>
          <p:cNvGrpSpPr/>
          <p:nvPr/>
        </p:nvGrpSpPr>
        <p:grpSpPr>
          <a:xfrm>
            <a:off x="7347961" y="3033852"/>
            <a:ext cx="189489" cy="332132"/>
            <a:chOff x="8370831" y="3202002"/>
            <a:chExt cx="218129" cy="382376"/>
          </a:xfrm>
        </p:grpSpPr>
        <p:sp>
          <p:nvSpPr>
            <p:cNvPr id="3412" name="Google Shape;3412;p65"/>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5"/>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4" name="Google Shape;3414;p65"/>
          <p:cNvGrpSpPr/>
          <p:nvPr/>
        </p:nvGrpSpPr>
        <p:grpSpPr>
          <a:xfrm>
            <a:off x="8071350" y="3444984"/>
            <a:ext cx="309429" cy="267000"/>
            <a:chOff x="6742064" y="3750480"/>
            <a:chExt cx="399315" cy="344560"/>
          </a:xfrm>
        </p:grpSpPr>
        <p:sp>
          <p:nvSpPr>
            <p:cNvPr id="3415" name="Google Shape;3415;p65"/>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5"/>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7" name="Google Shape;3417;p65"/>
          <p:cNvGrpSpPr/>
          <p:nvPr/>
        </p:nvGrpSpPr>
        <p:grpSpPr>
          <a:xfrm>
            <a:off x="7610369" y="3796031"/>
            <a:ext cx="180437" cy="281608"/>
            <a:chOff x="7248525" y="3739696"/>
            <a:chExt cx="230531" cy="359790"/>
          </a:xfrm>
        </p:grpSpPr>
        <p:sp>
          <p:nvSpPr>
            <p:cNvPr id="3418" name="Google Shape;3418;p65"/>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5"/>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0" name="Google Shape;3420;p65"/>
          <p:cNvGrpSpPr/>
          <p:nvPr/>
        </p:nvGrpSpPr>
        <p:grpSpPr>
          <a:xfrm>
            <a:off x="7856288" y="3439255"/>
            <a:ext cx="162896" cy="278710"/>
            <a:chOff x="7601242" y="3729267"/>
            <a:chExt cx="222566" cy="380803"/>
          </a:xfrm>
        </p:grpSpPr>
        <p:sp>
          <p:nvSpPr>
            <p:cNvPr id="3421" name="Google Shape;3421;p65"/>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5"/>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3" name="Google Shape;3423;p65"/>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4" name="Google Shape;3424;p65"/>
          <p:cNvGrpSpPr/>
          <p:nvPr/>
        </p:nvGrpSpPr>
        <p:grpSpPr>
          <a:xfrm>
            <a:off x="7345934" y="3440396"/>
            <a:ext cx="193543" cy="275990"/>
            <a:chOff x="8304647" y="3738687"/>
            <a:chExt cx="225076" cy="320956"/>
          </a:xfrm>
        </p:grpSpPr>
        <p:sp>
          <p:nvSpPr>
            <p:cNvPr id="3425" name="Google Shape;3425;p65"/>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5"/>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5"/>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8" name="Google Shape;3428;p65"/>
          <p:cNvGrpSpPr/>
          <p:nvPr/>
        </p:nvGrpSpPr>
        <p:grpSpPr>
          <a:xfrm>
            <a:off x="7618426" y="3440396"/>
            <a:ext cx="178492" cy="275990"/>
            <a:chOff x="8615101" y="3738687"/>
            <a:chExt cx="207573" cy="320956"/>
          </a:xfrm>
        </p:grpSpPr>
        <p:sp>
          <p:nvSpPr>
            <p:cNvPr id="3429" name="Google Shape;3429;p65"/>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5"/>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5"/>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2" name="Google Shape;3432;p65"/>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3" name="Google Shape;3433;p65"/>
          <p:cNvGrpSpPr/>
          <p:nvPr/>
        </p:nvGrpSpPr>
        <p:grpSpPr>
          <a:xfrm>
            <a:off x="6013131" y="3561884"/>
            <a:ext cx="557670" cy="511283"/>
            <a:chOff x="6015419" y="3716859"/>
            <a:chExt cx="557671" cy="511283"/>
          </a:xfrm>
        </p:grpSpPr>
        <p:sp>
          <p:nvSpPr>
            <p:cNvPr id="3434" name="Google Shape;3434;p65"/>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5" name="Google Shape;3435;p65"/>
            <p:cNvGrpSpPr/>
            <p:nvPr/>
          </p:nvGrpSpPr>
          <p:grpSpPr>
            <a:xfrm>
              <a:off x="6036094" y="3716980"/>
              <a:ext cx="529860" cy="510468"/>
              <a:chOff x="6036094" y="3716980"/>
              <a:chExt cx="529860" cy="510468"/>
            </a:xfrm>
          </p:grpSpPr>
          <p:sp>
            <p:nvSpPr>
              <p:cNvPr id="3436" name="Google Shape;3436;p65"/>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5"/>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5"/>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5"/>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5"/>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5"/>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5"/>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5"/>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5"/>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5"/>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46" name="Google Shape;3446;p65"/>
          <p:cNvGrpSpPr/>
          <p:nvPr/>
        </p:nvGrpSpPr>
        <p:grpSpPr>
          <a:xfrm>
            <a:off x="6642016" y="2918653"/>
            <a:ext cx="576302" cy="511871"/>
            <a:chOff x="6644304" y="3073628"/>
            <a:chExt cx="576302" cy="511871"/>
          </a:xfrm>
        </p:grpSpPr>
        <p:sp>
          <p:nvSpPr>
            <p:cNvPr id="3447" name="Google Shape;3447;p65"/>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8" name="Google Shape;3448;p65"/>
            <p:cNvGrpSpPr/>
            <p:nvPr/>
          </p:nvGrpSpPr>
          <p:grpSpPr>
            <a:xfrm>
              <a:off x="6712169" y="3085440"/>
              <a:ext cx="481622" cy="494913"/>
              <a:chOff x="6712169" y="3085440"/>
              <a:chExt cx="481622" cy="494913"/>
            </a:xfrm>
          </p:grpSpPr>
          <p:sp>
            <p:nvSpPr>
              <p:cNvPr id="3449" name="Google Shape;3449;p65"/>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5"/>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5"/>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5"/>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5"/>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4" name="Google Shape;3454;p65"/>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5"/>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5"/>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7" name="Google Shape;3457;p65"/>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8" name="Google Shape;3458;p65"/>
          <p:cNvGrpSpPr/>
          <p:nvPr/>
        </p:nvGrpSpPr>
        <p:grpSpPr>
          <a:xfrm>
            <a:off x="6649867" y="3561648"/>
            <a:ext cx="560631" cy="511352"/>
            <a:chOff x="6652154" y="3716623"/>
            <a:chExt cx="560631" cy="511352"/>
          </a:xfrm>
        </p:grpSpPr>
        <p:sp>
          <p:nvSpPr>
            <p:cNvPr id="3459" name="Google Shape;3459;p65"/>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0" name="Google Shape;3460;p65"/>
            <p:cNvGrpSpPr/>
            <p:nvPr/>
          </p:nvGrpSpPr>
          <p:grpSpPr>
            <a:xfrm>
              <a:off x="6669657" y="3716715"/>
              <a:ext cx="466779" cy="464290"/>
              <a:chOff x="6669657" y="3716715"/>
              <a:chExt cx="466779" cy="464290"/>
            </a:xfrm>
          </p:grpSpPr>
          <p:sp>
            <p:nvSpPr>
              <p:cNvPr id="3461" name="Google Shape;3461;p65"/>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5"/>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5"/>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5"/>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5"/>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5"/>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5"/>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5"/>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5"/>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5"/>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5"/>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5"/>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5"/>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74" name="Google Shape;3474;p65"/>
          <p:cNvGrpSpPr/>
          <p:nvPr/>
        </p:nvGrpSpPr>
        <p:grpSpPr>
          <a:xfrm>
            <a:off x="7843958" y="3843056"/>
            <a:ext cx="187557" cy="187557"/>
            <a:chOff x="8565775" y="671075"/>
            <a:chExt cx="441000" cy="441000"/>
          </a:xfrm>
        </p:grpSpPr>
        <p:sp>
          <p:nvSpPr>
            <p:cNvPr id="3475" name="Google Shape;3475;p6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5"/>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7" name="Google Shape;3477;p65"/>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5"/>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9" name="Google Shape;3479;p65"/>
          <p:cNvGrpSpPr/>
          <p:nvPr/>
        </p:nvGrpSpPr>
        <p:grpSpPr>
          <a:xfrm>
            <a:off x="5997813" y="2921275"/>
            <a:ext cx="587871" cy="512373"/>
            <a:chOff x="6000100" y="3076250"/>
            <a:chExt cx="587871" cy="512373"/>
          </a:xfrm>
        </p:grpSpPr>
        <p:sp>
          <p:nvSpPr>
            <p:cNvPr id="3480" name="Google Shape;3480;p65"/>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1" name="Google Shape;3481;p65"/>
            <p:cNvGrpSpPr/>
            <p:nvPr/>
          </p:nvGrpSpPr>
          <p:grpSpPr>
            <a:xfrm>
              <a:off x="6031360" y="3076713"/>
              <a:ext cx="539107" cy="480965"/>
              <a:chOff x="6031360" y="3076713"/>
              <a:chExt cx="539107" cy="480965"/>
            </a:xfrm>
          </p:grpSpPr>
          <p:sp>
            <p:nvSpPr>
              <p:cNvPr id="3482" name="Google Shape;3482;p65"/>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5"/>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5"/>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5"/>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5"/>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5"/>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5"/>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89" name="Google Shape;3489;p65"/>
          <p:cNvGrpSpPr/>
          <p:nvPr/>
        </p:nvGrpSpPr>
        <p:grpSpPr>
          <a:xfrm>
            <a:off x="3574273" y="2854307"/>
            <a:ext cx="2241344" cy="1330656"/>
            <a:chOff x="3597785" y="3065882"/>
            <a:chExt cx="2241344" cy="1330656"/>
          </a:xfrm>
        </p:grpSpPr>
        <p:grpSp>
          <p:nvGrpSpPr>
            <p:cNvPr id="3490" name="Google Shape;3490;p65"/>
            <p:cNvGrpSpPr/>
            <p:nvPr/>
          </p:nvGrpSpPr>
          <p:grpSpPr>
            <a:xfrm>
              <a:off x="5296908" y="3937355"/>
              <a:ext cx="143198" cy="32380"/>
              <a:chOff x="5296908" y="3937355"/>
              <a:chExt cx="143198" cy="32380"/>
            </a:xfrm>
          </p:grpSpPr>
          <p:sp>
            <p:nvSpPr>
              <p:cNvPr id="3491" name="Google Shape;3491;p65"/>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2" name="Google Shape;3492;p65"/>
              <p:cNvGrpSpPr/>
              <p:nvPr/>
            </p:nvGrpSpPr>
            <p:grpSpPr>
              <a:xfrm>
                <a:off x="5402331" y="3937355"/>
                <a:ext cx="37776" cy="32380"/>
                <a:chOff x="5402331" y="3937355"/>
                <a:chExt cx="37776" cy="32380"/>
              </a:xfrm>
            </p:grpSpPr>
            <p:sp>
              <p:nvSpPr>
                <p:cNvPr id="3493" name="Google Shape;3493;p65"/>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5"/>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5" name="Google Shape;3495;p65"/>
              <p:cNvGrpSpPr/>
              <p:nvPr/>
            </p:nvGrpSpPr>
            <p:grpSpPr>
              <a:xfrm>
                <a:off x="5296908" y="3937355"/>
                <a:ext cx="37783" cy="32380"/>
                <a:chOff x="5296908" y="3937355"/>
                <a:chExt cx="37783" cy="32380"/>
              </a:xfrm>
            </p:grpSpPr>
            <p:sp>
              <p:nvSpPr>
                <p:cNvPr id="3496" name="Google Shape;3496;p65"/>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5"/>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98" name="Google Shape;3498;p65"/>
            <p:cNvGrpSpPr/>
            <p:nvPr/>
          </p:nvGrpSpPr>
          <p:grpSpPr>
            <a:xfrm>
              <a:off x="4724163" y="3119631"/>
              <a:ext cx="120838" cy="84218"/>
              <a:chOff x="4724163" y="3119631"/>
              <a:chExt cx="120838" cy="84218"/>
            </a:xfrm>
          </p:grpSpPr>
          <p:grpSp>
            <p:nvGrpSpPr>
              <p:cNvPr id="3499" name="Google Shape;3499;p65"/>
              <p:cNvGrpSpPr/>
              <p:nvPr/>
            </p:nvGrpSpPr>
            <p:grpSpPr>
              <a:xfrm>
                <a:off x="4746712" y="3132773"/>
                <a:ext cx="86869" cy="56424"/>
                <a:chOff x="4746712" y="3132773"/>
                <a:chExt cx="86869" cy="56424"/>
              </a:xfrm>
            </p:grpSpPr>
            <p:sp>
              <p:nvSpPr>
                <p:cNvPr id="3500" name="Google Shape;3500;p65"/>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5"/>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2" name="Google Shape;3502;p65"/>
              <p:cNvGrpSpPr/>
              <p:nvPr/>
            </p:nvGrpSpPr>
            <p:grpSpPr>
              <a:xfrm>
                <a:off x="4773634" y="3143336"/>
                <a:ext cx="37776" cy="32451"/>
                <a:chOff x="4773634" y="3143336"/>
                <a:chExt cx="37776" cy="32451"/>
              </a:xfrm>
            </p:grpSpPr>
            <p:sp>
              <p:nvSpPr>
                <p:cNvPr id="3503" name="Google Shape;3503;p65"/>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5"/>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5" name="Google Shape;3505;p65"/>
              <p:cNvGrpSpPr/>
              <p:nvPr/>
            </p:nvGrpSpPr>
            <p:grpSpPr>
              <a:xfrm>
                <a:off x="4724163" y="3131248"/>
                <a:ext cx="37776" cy="32459"/>
                <a:chOff x="4724163" y="3131248"/>
                <a:chExt cx="37776" cy="32459"/>
              </a:xfrm>
            </p:grpSpPr>
            <p:sp>
              <p:nvSpPr>
                <p:cNvPr id="3506" name="Google Shape;3506;p65"/>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5"/>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8" name="Google Shape;3508;p65"/>
              <p:cNvGrpSpPr/>
              <p:nvPr/>
            </p:nvGrpSpPr>
            <p:grpSpPr>
              <a:xfrm>
                <a:off x="4755081" y="3176054"/>
                <a:ext cx="32357" cy="27795"/>
                <a:chOff x="4755081" y="3176054"/>
                <a:chExt cx="32357" cy="27795"/>
              </a:xfrm>
            </p:grpSpPr>
            <p:sp>
              <p:nvSpPr>
                <p:cNvPr id="3509" name="Google Shape;3509;p65"/>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5"/>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1" name="Google Shape;3511;p65"/>
              <p:cNvGrpSpPr/>
              <p:nvPr/>
            </p:nvGrpSpPr>
            <p:grpSpPr>
              <a:xfrm>
                <a:off x="4812550" y="3119631"/>
                <a:ext cx="32451" cy="27803"/>
                <a:chOff x="4812550" y="3119631"/>
                <a:chExt cx="32451" cy="27803"/>
              </a:xfrm>
            </p:grpSpPr>
            <p:sp>
              <p:nvSpPr>
                <p:cNvPr id="3512" name="Google Shape;3512;p65"/>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5"/>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14" name="Google Shape;3514;p65"/>
            <p:cNvGrpSpPr/>
            <p:nvPr/>
          </p:nvGrpSpPr>
          <p:grpSpPr>
            <a:xfrm>
              <a:off x="5382826" y="4027197"/>
              <a:ext cx="268967" cy="250422"/>
              <a:chOff x="5382826" y="4027197"/>
              <a:chExt cx="268967" cy="250422"/>
            </a:xfrm>
          </p:grpSpPr>
          <p:grpSp>
            <p:nvGrpSpPr>
              <p:cNvPr id="3515" name="Google Shape;3515;p65"/>
              <p:cNvGrpSpPr/>
              <p:nvPr/>
            </p:nvGrpSpPr>
            <p:grpSpPr>
              <a:xfrm>
                <a:off x="5405280" y="4042510"/>
                <a:ext cx="237570" cy="218647"/>
                <a:chOff x="5405280" y="4042510"/>
                <a:chExt cx="237570" cy="218647"/>
              </a:xfrm>
            </p:grpSpPr>
            <p:sp>
              <p:nvSpPr>
                <p:cNvPr id="3516" name="Google Shape;3516;p65"/>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5"/>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5"/>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5"/>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5"/>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5"/>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2" name="Google Shape;3522;p65"/>
              <p:cNvGrpSpPr/>
              <p:nvPr/>
            </p:nvGrpSpPr>
            <p:grpSpPr>
              <a:xfrm>
                <a:off x="5382826" y="4125549"/>
                <a:ext cx="37776" cy="32380"/>
                <a:chOff x="5382826" y="4125549"/>
                <a:chExt cx="37776" cy="32380"/>
              </a:xfrm>
            </p:grpSpPr>
            <p:sp>
              <p:nvSpPr>
                <p:cNvPr id="3523" name="Google Shape;3523;p65"/>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5"/>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5" name="Google Shape;3525;p65"/>
              <p:cNvGrpSpPr/>
              <p:nvPr/>
            </p:nvGrpSpPr>
            <p:grpSpPr>
              <a:xfrm>
                <a:off x="5475680" y="4195587"/>
                <a:ext cx="37783" cy="32364"/>
                <a:chOff x="5475680" y="4195587"/>
                <a:chExt cx="37783" cy="32364"/>
              </a:xfrm>
            </p:grpSpPr>
            <p:sp>
              <p:nvSpPr>
                <p:cNvPr id="3526" name="Google Shape;3526;p65"/>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5"/>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8" name="Google Shape;3528;p65"/>
              <p:cNvGrpSpPr/>
              <p:nvPr/>
            </p:nvGrpSpPr>
            <p:grpSpPr>
              <a:xfrm>
                <a:off x="5532575" y="4027197"/>
                <a:ext cx="33308" cy="32262"/>
                <a:chOff x="5532575" y="4027197"/>
                <a:chExt cx="33308" cy="32262"/>
              </a:xfrm>
            </p:grpSpPr>
            <p:sp>
              <p:nvSpPr>
                <p:cNvPr id="3529" name="Google Shape;3529;p65"/>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5"/>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1" name="Google Shape;3531;p65"/>
              <p:cNvGrpSpPr/>
              <p:nvPr/>
            </p:nvGrpSpPr>
            <p:grpSpPr>
              <a:xfrm>
                <a:off x="5590706" y="4245348"/>
                <a:ext cx="33497" cy="32270"/>
                <a:chOff x="5590706" y="4245348"/>
                <a:chExt cx="33497" cy="32270"/>
              </a:xfrm>
            </p:grpSpPr>
            <p:sp>
              <p:nvSpPr>
                <p:cNvPr id="3532" name="Google Shape;3532;p65"/>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5"/>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4" name="Google Shape;3534;p65"/>
              <p:cNvGrpSpPr/>
              <p:nvPr/>
            </p:nvGrpSpPr>
            <p:grpSpPr>
              <a:xfrm>
                <a:off x="5618681" y="4109677"/>
                <a:ext cx="33112" cy="32357"/>
                <a:chOff x="5618681" y="4109677"/>
                <a:chExt cx="33112" cy="32357"/>
              </a:xfrm>
            </p:grpSpPr>
            <p:sp>
              <p:nvSpPr>
                <p:cNvPr id="3535" name="Google Shape;3535;p65"/>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5"/>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7" name="Google Shape;3537;p65"/>
              <p:cNvGrpSpPr/>
              <p:nvPr/>
            </p:nvGrpSpPr>
            <p:grpSpPr>
              <a:xfrm>
                <a:off x="5479298" y="4128262"/>
                <a:ext cx="31405" cy="26906"/>
                <a:chOff x="5479298" y="4128262"/>
                <a:chExt cx="31405" cy="26906"/>
              </a:xfrm>
            </p:grpSpPr>
            <p:sp>
              <p:nvSpPr>
                <p:cNvPr id="3538" name="Google Shape;3538;p65"/>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5"/>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0" name="Google Shape;3540;p65"/>
              <p:cNvGrpSpPr/>
              <p:nvPr/>
            </p:nvGrpSpPr>
            <p:grpSpPr>
              <a:xfrm>
                <a:off x="5582903" y="4180116"/>
                <a:ext cx="31499" cy="26898"/>
                <a:chOff x="5582903" y="4180116"/>
                <a:chExt cx="31499" cy="26898"/>
              </a:xfrm>
            </p:grpSpPr>
            <p:sp>
              <p:nvSpPr>
                <p:cNvPr id="3541" name="Google Shape;3541;p65"/>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5"/>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43" name="Google Shape;3543;p65"/>
            <p:cNvGrpSpPr/>
            <p:nvPr/>
          </p:nvGrpSpPr>
          <p:grpSpPr>
            <a:xfrm>
              <a:off x="3977681" y="3230323"/>
              <a:ext cx="94584" cy="84085"/>
              <a:chOff x="3977681" y="3230323"/>
              <a:chExt cx="94584" cy="84085"/>
            </a:xfrm>
          </p:grpSpPr>
          <p:grpSp>
            <p:nvGrpSpPr>
              <p:cNvPr id="3544" name="Google Shape;3544;p65"/>
              <p:cNvGrpSpPr/>
              <p:nvPr/>
            </p:nvGrpSpPr>
            <p:grpSpPr>
              <a:xfrm>
                <a:off x="4000135" y="3243041"/>
                <a:ext cx="59570" cy="57186"/>
                <a:chOff x="4000135" y="3243041"/>
                <a:chExt cx="59570" cy="57186"/>
              </a:xfrm>
            </p:grpSpPr>
            <p:sp>
              <p:nvSpPr>
                <p:cNvPr id="3545" name="Google Shape;3545;p65"/>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5"/>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5"/>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8" name="Google Shape;3548;p65"/>
              <p:cNvGrpSpPr/>
              <p:nvPr/>
            </p:nvGrpSpPr>
            <p:grpSpPr>
              <a:xfrm>
                <a:off x="3977681" y="3245872"/>
                <a:ext cx="37783" cy="32380"/>
                <a:chOff x="3977681" y="3245872"/>
                <a:chExt cx="37783" cy="32380"/>
              </a:xfrm>
            </p:grpSpPr>
            <p:sp>
              <p:nvSpPr>
                <p:cNvPr id="3549" name="Google Shape;3549;p65"/>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5"/>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1" name="Google Shape;3551;p65"/>
              <p:cNvGrpSpPr/>
              <p:nvPr/>
            </p:nvGrpSpPr>
            <p:grpSpPr>
              <a:xfrm>
                <a:off x="4040860" y="3262672"/>
                <a:ext cx="31405" cy="27001"/>
                <a:chOff x="4040860" y="3262672"/>
                <a:chExt cx="31405" cy="27001"/>
              </a:xfrm>
            </p:grpSpPr>
            <p:sp>
              <p:nvSpPr>
                <p:cNvPr id="3552" name="Google Shape;3552;p65"/>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5"/>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4" name="Google Shape;3554;p65"/>
              <p:cNvGrpSpPr/>
              <p:nvPr/>
            </p:nvGrpSpPr>
            <p:grpSpPr>
              <a:xfrm>
                <a:off x="4021072" y="3230323"/>
                <a:ext cx="31397" cy="26906"/>
                <a:chOff x="4021072" y="3230323"/>
                <a:chExt cx="31397" cy="26906"/>
              </a:xfrm>
            </p:grpSpPr>
            <p:sp>
              <p:nvSpPr>
                <p:cNvPr id="3555" name="Google Shape;3555;p65"/>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5"/>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7" name="Google Shape;3557;p65"/>
              <p:cNvGrpSpPr/>
              <p:nvPr/>
            </p:nvGrpSpPr>
            <p:grpSpPr>
              <a:xfrm>
                <a:off x="4001472" y="3287462"/>
                <a:ext cx="31499" cy="26945"/>
                <a:chOff x="4001472" y="3287462"/>
                <a:chExt cx="31499" cy="26945"/>
              </a:xfrm>
            </p:grpSpPr>
            <p:sp>
              <p:nvSpPr>
                <p:cNvPr id="3558" name="Google Shape;3558;p65"/>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5"/>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60" name="Google Shape;3560;p65"/>
            <p:cNvGrpSpPr/>
            <p:nvPr/>
          </p:nvGrpSpPr>
          <p:grpSpPr>
            <a:xfrm>
              <a:off x="4084715" y="3258865"/>
              <a:ext cx="184961" cy="137268"/>
              <a:chOff x="4084715" y="3258865"/>
              <a:chExt cx="184961" cy="137268"/>
            </a:xfrm>
          </p:grpSpPr>
          <p:grpSp>
            <p:nvGrpSpPr>
              <p:cNvPr id="3561" name="Google Shape;3561;p65"/>
              <p:cNvGrpSpPr/>
              <p:nvPr/>
            </p:nvGrpSpPr>
            <p:grpSpPr>
              <a:xfrm>
                <a:off x="4107453" y="3271583"/>
                <a:ext cx="153470" cy="110275"/>
                <a:chOff x="4107453" y="3271583"/>
                <a:chExt cx="153470" cy="110275"/>
              </a:xfrm>
            </p:grpSpPr>
            <p:sp>
              <p:nvSpPr>
                <p:cNvPr id="3562" name="Google Shape;3562;p65"/>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5"/>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5"/>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5"/>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6" name="Google Shape;3566;p65"/>
              <p:cNvGrpSpPr/>
              <p:nvPr/>
            </p:nvGrpSpPr>
            <p:grpSpPr>
              <a:xfrm>
                <a:off x="4136947" y="3258865"/>
                <a:ext cx="31499" cy="27001"/>
                <a:chOff x="4136947" y="3258865"/>
                <a:chExt cx="31499" cy="27001"/>
              </a:xfrm>
            </p:grpSpPr>
            <p:sp>
              <p:nvSpPr>
                <p:cNvPr id="3567" name="Google Shape;3567;p65"/>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5"/>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9" name="Google Shape;3569;p65"/>
              <p:cNvGrpSpPr/>
              <p:nvPr/>
            </p:nvGrpSpPr>
            <p:grpSpPr>
              <a:xfrm>
                <a:off x="4084715" y="3266478"/>
                <a:ext cx="31468" cy="26898"/>
                <a:chOff x="4084715" y="3266478"/>
                <a:chExt cx="31468" cy="26898"/>
              </a:xfrm>
            </p:grpSpPr>
            <p:sp>
              <p:nvSpPr>
                <p:cNvPr id="3570" name="Google Shape;3570;p65"/>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5"/>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2" name="Google Shape;3572;p65"/>
              <p:cNvGrpSpPr/>
              <p:nvPr/>
            </p:nvGrpSpPr>
            <p:grpSpPr>
              <a:xfrm>
                <a:off x="4159213" y="3279849"/>
                <a:ext cx="31405" cy="26945"/>
                <a:chOff x="4159213" y="3279849"/>
                <a:chExt cx="31405" cy="26945"/>
              </a:xfrm>
            </p:grpSpPr>
            <p:sp>
              <p:nvSpPr>
                <p:cNvPr id="3573" name="Google Shape;3573;p65"/>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5"/>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5" name="Google Shape;3575;p65"/>
              <p:cNvGrpSpPr/>
              <p:nvPr/>
            </p:nvGrpSpPr>
            <p:grpSpPr>
              <a:xfrm>
                <a:off x="4201550" y="3266502"/>
                <a:ext cx="31405" cy="26883"/>
                <a:chOff x="4201550" y="3266502"/>
                <a:chExt cx="31405" cy="26883"/>
              </a:xfrm>
            </p:grpSpPr>
            <p:sp>
              <p:nvSpPr>
                <p:cNvPr id="3576" name="Google Shape;3576;p65"/>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5"/>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8" name="Google Shape;3578;p65"/>
              <p:cNvGrpSpPr/>
              <p:nvPr/>
            </p:nvGrpSpPr>
            <p:grpSpPr>
              <a:xfrm>
                <a:off x="4201550" y="3338278"/>
                <a:ext cx="31405" cy="26930"/>
                <a:chOff x="4201550" y="3338278"/>
                <a:chExt cx="31405" cy="26930"/>
              </a:xfrm>
            </p:grpSpPr>
            <p:sp>
              <p:nvSpPr>
                <p:cNvPr id="3579" name="Google Shape;3579;p65"/>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5"/>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1" name="Google Shape;3581;p65"/>
              <p:cNvGrpSpPr/>
              <p:nvPr/>
            </p:nvGrpSpPr>
            <p:grpSpPr>
              <a:xfrm>
                <a:off x="4238272" y="3369132"/>
                <a:ext cx="31405" cy="27001"/>
                <a:chOff x="4238272" y="3369132"/>
                <a:chExt cx="31405" cy="27001"/>
              </a:xfrm>
            </p:grpSpPr>
            <p:sp>
              <p:nvSpPr>
                <p:cNvPr id="3582" name="Google Shape;3582;p65"/>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5"/>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84" name="Google Shape;3584;p65"/>
            <p:cNvGrpSpPr/>
            <p:nvPr/>
          </p:nvGrpSpPr>
          <p:grpSpPr>
            <a:xfrm>
              <a:off x="4068639" y="3200169"/>
              <a:ext cx="77643" cy="37272"/>
              <a:chOff x="4068639" y="3200169"/>
              <a:chExt cx="77643" cy="37272"/>
            </a:xfrm>
          </p:grpSpPr>
          <p:sp>
            <p:nvSpPr>
              <p:cNvPr id="3585" name="Google Shape;3585;p65"/>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6" name="Google Shape;3586;p65"/>
              <p:cNvGrpSpPr/>
              <p:nvPr/>
            </p:nvGrpSpPr>
            <p:grpSpPr>
              <a:xfrm>
                <a:off x="4114878" y="3200169"/>
                <a:ext cx="31405" cy="26993"/>
                <a:chOff x="4114878" y="3200169"/>
                <a:chExt cx="31405" cy="26993"/>
              </a:xfrm>
            </p:grpSpPr>
            <p:sp>
              <p:nvSpPr>
                <p:cNvPr id="3587" name="Google Shape;3587;p65"/>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5"/>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9" name="Google Shape;3589;p65"/>
              <p:cNvGrpSpPr/>
              <p:nvPr/>
            </p:nvGrpSpPr>
            <p:grpSpPr>
              <a:xfrm>
                <a:off x="4068639" y="3210535"/>
                <a:ext cx="31499" cy="26906"/>
                <a:chOff x="4068639" y="3210535"/>
                <a:chExt cx="31499" cy="26906"/>
              </a:xfrm>
            </p:grpSpPr>
            <p:sp>
              <p:nvSpPr>
                <p:cNvPr id="3590" name="Google Shape;3590;p65"/>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5"/>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92" name="Google Shape;3592;p65"/>
            <p:cNvGrpSpPr/>
            <p:nvPr/>
          </p:nvGrpSpPr>
          <p:grpSpPr>
            <a:xfrm>
              <a:off x="3869702" y="3066935"/>
              <a:ext cx="382664" cy="190294"/>
              <a:chOff x="3869702" y="3066935"/>
              <a:chExt cx="382664" cy="190294"/>
            </a:xfrm>
          </p:grpSpPr>
          <p:grpSp>
            <p:nvGrpSpPr>
              <p:cNvPr id="3593" name="Google Shape;3593;p65"/>
              <p:cNvGrpSpPr/>
              <p:nvPr/>
            </p:nvGrpSpPr>
            <p:grpSpPr>
              <a:xfrm>
                <a:off x="3888633" y="3082351"/>
                <a:ext cx="351172" cy="160698"/>
                <a:chOff x="3888633" y="3082351"/>
                <a:chExt cx="351172" cy="160698"/>
              </a:xfrm>
            </p:grpSpPr>
            <p:sp>
              <p:nvSpPr>
                <p:cNvPr id="3594" name="Google Shape;3594;p65"/>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5"/>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5"/>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5"/>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5"/>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5"/>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0" name="Google Shape;3600;p65"/>
              <p:cNvGrpSpPr/>
              <p:nvPr/>
            </p:nvGrpSpPr>
            <p:grpSpPr>
              <a:xfrm>
                <a:off x="4143703" y="3066935"/>
                <a:ext cx="37783" cy="32357"/>
                <a:chOff x="4143703" y="3066935"/>
                <a:chExt cx="37783" cy="32357"/>
              </a:xfrm>
            </p:grpSpPr>
            <p:sp>
              <p:nvSpPr>
                <p:cNvPr id="3601" name="Google Shape;3601;p65"/>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5"/>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3" name="Google Shape;3603;p65"/>
              <p:cNvGrpSpPr/>
              <p:nvPr/>
            </p:nvGrpSpPr>
            <p:grpSpPr>
              <a:xfrm>
                <a:off x="4044565" y="3103563"/>
                <a:ext cx="37783" cy="32451"/>
                <a:chOff x="4044565" y="3103563"/>
                <a:chExt cx="37783" cy="32451"/>
              </a:xfrm>
            </p:grpSpPr>
            <p:sp>
              <p:nvSpPr>
                <p:cNvPr id="3604" name="Google Shape;3604;p65"/>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5"/>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6" name="Google Shape;3606;p65"/>
              <p:cNvGrpSpPr/>
              <p:nvPr/>
            </p:nvGrpSpPr>
            <p:grpSpPr>
              <a:xfrm>
                <a:off x="4017454" y="3188237"/>
                <a:ext cx="37776" cy="32357"/>
                <a:chOff x="4017454" y="3188237"/>
                <a:chExt cx="37776" cy="32357"/>
              </a:xfrm>
            </p:grpSpPr>
            <p:sp>
              <p:nvSpPr>
                <p:cNvPr id="3607" name="Google Shape;3607;p65"/>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5"/>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9" name="Google Shape;3609;p65"/>
              <p:cNvGrpSpPr/>
              <p:nvPr/>
            </p:nvGrpSpPr>
            <p:grpSpPr>
              <a:xfrm>
                <a:off x="3921548" y="3157509"/>
                <a:ext cx="37783" cy="32357"/>
                <a:chOff x="3921548" y="3157509"/>
                <a:chExt cx="37783" cy="32357"/>
              </a:xfrm>
            </p:grpSpPr>
            <p:sp>
              <p:nvSpPr>
                <p:cNvPr id="3610" name="Google Shape;3610;p65"/>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5"/>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2" name="Google Shape;3612;p65"/>
              <p:cNvGrpSpPr/>
              <p:nvPr/>
            </p:nvGrpSpPr>
            <p:grpSpPr>
              <a:xfrm>
                <a:off x="3939056" y="3211620"/>
                <a:ext cx="37783" cy="32380"/>
                <a:chOff x="3939056" y="3211620"/>
                <a:chExt cx="37783" cy="32380"/>
              </a:xfrm>
            </p:grpSpPr>
            <p:sp>
              <p:nvSpPr>
                <p:cNvPr id="3613" name="Google Shape;3613;p65"/>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5"/>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5" name="Google Shape;3615;p65"/>
              <p:cNvGrpSpPr/>
              <p:nvPr/>
            </p:nvGrpSpPr>
            <p:grpSpPr>
              <a:xfrm>
                <a:off x="4176240" y="3136965"/>
                <a:ext cx="31405" cy="26930"/>
                <a:chOff x="4176240" y="3136965"/>
                <a:chExt cx="31405" cy="26930"/>
              </a:xfrm>
            </p:grpSpPr>
            <p:sp>
              <p:nvSpPr>
                <p:cNvPr id="3616" name="Google Shape;3616;p65"/>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5"/>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8" name="Google Shape;3618;p65"/>
              <p:cNvGrpSpPr/>
              <p:nvPr/>
            </p:nvGrpSpPr>
            <p:grpSpPr>
              <a:xfrm>
                <a:off x="4133148" y="3152593"/>
                <a:ext cx="31499" cy="27001"/>
                <a:chOff x="4133148" y="3152593"/>
                <a:chExt cx="31499" cy="27001"/>
              </a:xfrm>
            </p:grpSpPr>
            <p:sp>
              <p:nvSpPr>
                <p:cNvPr id="3619" name="Google Shape;3619;p65"/>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5"/>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1" name="Google Shape;3621;p65"/>
              <p:cNvGrpSpPr/>
              <p:nvPr/>
            </p:nvGrpSpPr>
            <p:grpSpPr>
              <a:xfrm>
                <a:off x="4220866" y="3073534"/>
                <a:ext cx="31499" cy="26898"/>
                <a:chOff x="4220866" y="3073534"/>
                <a:chExt cx="31499" cy="26898"/>
              </a:xfrm>
            </p:grpSpPr>
            <p:sp>
              <p:nvSpPr>
                <p:cNvPr id="3622" name="Google Shape;3622;p65"/>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5"/>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4" name="Google Shape;3624;p65"/>
              <p:cNvGrpSpPr/>
              <p:nvPr/>
            </p:nvGrpSpPr>
            <p:grpSpPr>
              <a:xfrm>
                <a:off x="3869702" y="3230323"/>
                <a:ext cx="31499" cy="26906"/>
                <a:chOff x="3869702" y="3230323"/>
                <a:chExt cx="31499" cy="26906"/>
              </a:xfrm>
            </p:grpSpPr>
            <p:sp>
              <p:nvSpPr>
                <p:cNvPr id="3625" name="Google Shape;3625;p65"/>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5"/>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27" name="Google Shape;3627;p65"/>
            <p:cNvGrpSpPr/>
            <p:nvPr/>
          </p:nvGrpSpPr>
          <p:grpSpPr>
            <a:xfrm>
              <a:off x="4271383" y="3065882"/>
              <a:ext cx="304556" cy="341663"/>
              <a:chOff x="4271383" y="3065882"/>
              <a:chExt cx="304556" cy="341663"/>
            </a:xfrm>
          </p:grpSpPr>
          <p:grpSp>
            <p:nvGrpSpPr>
              <p:cNvPr id="3628" name="Google Shape;3628;p65"/>
              <p:cNvGrpSpPr/>
              <p:nvPr/>
            </p:nvGrpSpPr>
            <p:grpSpPr>
              <a:xfrm>
                <a:off x="4293838" y="3078639"/>
                <a:ext cx="269353" cy="311973"/>
                <a:chOff x="4293838" y="3078639"/>
                <a:chExt cx="269353" cy="311973"/>
              </a:xfrm>
            </p:grpSpPr>
            <p:sp>
              <p:nvSpPr>
                <p:cNvPr id="3629" name="Google Shape;3629;p65"/>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5"/>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5"/>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5"/>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5"/>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5"/>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5"/>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5"/>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5"/>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5"/>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5"/>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5"/>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5"/>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5"/>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5"/>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5"/>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5"/>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6" name="Google Shape;3646;p65"/>
              <p:cNvGrpSpPr/>
              <p:nvPr/>
            </p:nvGrpSpPr>
            <p:grpSpPr>
              <a:xfrm>
                <a:off x="4538164" y="3342061"/>
                <a:ext cx="37776" cy="32380"/>
                <a:chOff x="4538164" y="3342061"/>
                <a:chExt cx="37776" cy="32380"/>
              </a:xfrm>
            </p:grpSpPr>
            <p:sp>
              <p:nvSpPr>
                <p:cNvPr id="3647" name="Google Shape;3647;p65"/>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5"/>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9" name="Google Shape;3649;p65"/>
              <p:cNvGrpSpPr/>
              <p:nvPr/>
            </p:nvGrpSpPr>
            <p:grpSpPr>
              <a:xfrm>
                <a:off x="4271383" y="3194742"/>
                <a:ext cx="37783" cy="32420"/>
                <a:chOff x="4271383" y="3194742"/>
                <a:chExt cx="37783" cy="32420"/>
              </a:xfrm>
            </p:grpSpPr>
            <p:sp>
              <p:nvSpPr>
                <p:cNvPr id="3650" name="Google Shape;3650;p65"/>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5"/>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2" name="Google Shape;3652;p65"/>
              <p:cNvGrpSpPr/>
              <p:nvPr/>
            </p:nvGrpSpPr>
            <p:grpSpPr>
              <a:xfrm>
                <a:off x="4284416" y="3084058"/>
                <a:ext cx="37783" cy="32357"/>
                <a:chOff x="4284416" y="3084058"/>
                <a:chExt cx="37783" cy="32357"/>
              </a:xfrm>
            </p:grpSpPr>
            <p:sp>
              <p:nvSpPr>
                <p:cNvPr id="3653" name="Google Shape;3653;p65"/>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5"/>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5" name="Google Shape;3655;p65"/>
              <p:cNvGrpSpPr/>
              <p:nvPr/>
            </p:nvGrpSpPr>
            <p:grpSpPr>
              <a:xfrm>
                <a:off x="4478697" y="3297561"/>
                <a:ext cx="37776" cy="32451"/>
                <a:chOff x="4478697" y="3297561"/>
                <a:chExt cx="37776" cy="32451"/>
              </a:xfrm>
            </p:grpSpPr>
            <p:sp>
              <p:nvSpPr>
                <p:cNvPr id="3656" name="Google Shape;3656;p65"/>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5"/>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8" name="Google Shape;3658;p65"/>
              <p:cNvGrpSpPr/>
              <p:nvPr/>
            </p:nvGrpSpPr>
            <p:grpSpPr>
              <a:xfrm>
                <a:off x="4411813" y="3331711"/>
                <a:ext cx="37776" cy="32451"/>
                <a:chOff x="4411813" y="3331711"/>
                <a:chExt cx="37776" cy="32451"/>
              </a:xfrm>
            </p:grpSpPr>
            <p:sp>
              <p:nvSpPr>
                <p:cNvPr id="3659" name="Google Shape;3659;p65"/>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5"/>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1" name="Google Shape;3661;p65"/>
              <p:cNvGrpSpPr/>
              <p:nvPr/>
            </p:nvGrpSpPr>
            <p:grpSpPr>
              <a:xfrm>
                <a:off x="4337984" y="3375188"/>
                <a:ext cx="37776" cy="32357"/>
                <a:chOff x="4337984" y="3375188"/>
                <a:chExt cx="37776" cy="32357"/>
              </a:xfrm>
            </p:grpSpPr>
            <p:sp>
              <p:nvSpPr>
                <p:cNvPr id="3662" name="Google Shape;3662;p65"/>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5"/>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4" name="Google Shape;3664;p65"/>
              <p:cNvGrpSpPr/>
              <p:nvPr/>
            </p:nvGrpSpPr>
            <p:grpSpPr>
              <a:xfrm>
                <a:off x="4494867" y="3090530"/>
                <a:ext cx="37878" cy="32451"/>
                <a:chOff x="4494867" y="3090530"/>
                <a:chExt cx="37878" cy="32451"/>
              </a:xfrm>
            </p:grpSpPr>
            <p:sp>
              <p:nvSpPr>
                <p:cNvPr id="3665" name="Google Shape;3665;p65"/>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5"/>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7" name="Google Shape;3667;p65"/>
              <p:cNvGrpSpPr/>
              <p:nvPr/>
            </p:nvGrpSpPr>
            <p:grpSpPr>
              <a:xfrm>
                <a:off x="4525124" y="3207774"/>
                <a:ext cx="37783" cy="32420"/>
                <a:chOff x="4525124" y="3207774"/>
                <a:chExt cx="37783" cy="32420"/>
              </a:xfrm>
            </p:grpSpPr>
            <p:sp>
              <p:nvSpPr>
                <p:cNvPr id="3668" name="Google Shape;3668;p65"/>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5"/>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0" name="Google Shape;3670;p65"/>
              <p:cNvGrpSpPr/>
              <p:nvPr/>
            </p:nvGrpSpPr>
            <p:grpSpPr>
              <a:xfrm>
                <a:off x="4440544" y="3176479"/>
                <a:ext cx="31499" cy="26898"/>
                <a:chOff x="4440544" y="3176479"/>
                <a:chExt cx="31499" cy="26898"/>
              </a:xfrm>
            </p:grpSpPr>
            <p:sp>
              <p:nvSpPr>
                <p:cNvPr id="3671" name="Google Shape;3671;p65"/>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5"/>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3" name="Google Shape;3673;p65"/>
              <p:cNvGrpSpPr/>
              <p:nvPr/>
            </p:nvGrpSpPr>
            <p:grpSpPr>
              <a:xfrm>
                <a:off x="4350545" y="3156400"/>
                <a:ext cx="31405" cy="27001"/>
                <a:chOff x="4350545" y="3156400"/>
                <a:chExt cx="31405" cy="27001"/>
              </a:xfrm>
            </p:grpSpPr>
            <p:sp>
              <p:nvSpPr>
                <p:cNvPr id="3674" name="Google Shape;3674;p65"/>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5"/>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6" name="Google Shape;3676;p65"/>
              <p:cNvGrpSpPr/>
              <p:nvPr/>
            </p:nvGrpSpPr>
            <p:grpSpPr>
              <a:xfrm>
                <a:off x="4376703" y="3255058"/>
                <a:ext cx="31405" cy="27001"/>
                <a:chOff x="4376703" y="3255058"/>
                <a:chExt cx="31405" cy="27001"/>
              </a:xfrm>
            </p:grpSpPr>
            <p:sp>
              <p:nvSpPr>
                <p:cNvPr id="3677" name="Google Shape;3677;p65"/>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5"/>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9" name="Google Shape;3679;p65"/>
              <p:cNvGrpSpPr/>
              <p:nvPr/>
            </p:nvGrpSpPr>
            <p:grpSpPr>
              <a:xfrm>
                <a:off x="4331322" y="3283656"/>
                <a:ext cx="31405" cy="26945"/>
                <a:chOff x="4331322" y="3283656"/>
                <a:chExt cx="31405" cy="26945"/>
              </a:xfrm>
            </p:grpSpPr>
            <p:sp>
              <p:nvSpPr>
                <p:cNvPr id="3680" name="Google Shape;3680;p65"/>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5"/>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2" name="Google Shape;3682;p65"/>
              <p:cNvGrpSpPr/>
              <p:nvPr/>
            </p:nvGrpSpPr>
            <p:grpSpPr>
              <a:xfrm>
                <a:off x="4380510" y="3065882"/>
                <a:ext cx="31405" cy="26938"/>
                <a:chOff x="4380510" y="3065882"/>
                <a:chExt cx="31405" cy="26938"/>
              </a:xfrm>
            </p:grpSpPr>
            <p:sp>
              <p:nvSpPr>
                <p:cNvPr id="3683" name="Google Shape;3683;p65"/>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5"/>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85" name="Google Shape;3685;p65"/>
            <p:cNvGrpSpPr/>
            <p:nvPr/>
          </p:nvGrpSpPr>
          <p:grpSpPr>
            <a:xfrm>
              <a:off x="4558998" y="3188237"/>
              <a:ext cx="1280131" cy="1052746"/>
              <a:chOff x="4558998" y="3188237"/>
              <a:chExt cx="1280131" cy="1052746"/>
            </a:xfrm>
          </p:grpSpPr>
          <p:sp>
            <p:nvSpPr>
              <p:cNvPr id="3686" name="Google Shape;3686;p65"/>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7" name="Google Shape;3687;p65"/>
              <p:cNvGrpSpPr/>
              <p:nvPr/>
            </p:nvGrpSpPr>
            <p:grpSpPr>
              <a:xfrm>
                <a:off x="4579164" y="3203653"/>
                <a:ext cx="1244833" cy="1020397"/>
                <a:chOff x="4579164" y="3203653"/>
                <a:chExt cx="1244833" cy="1020397"/>
              </a:xfrm>
            </p:grpSpPr>
            <p:sp>
              <p:nvSpPr>
                <p:cNvPr id="3688" name="Google Shape;3688;p65"/>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5"/>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0" name="Google Shape;3690;p65"/>
                <p:cNvGrpSpPr/>
                <p:nvPr/>
              </p:nvGrpSpPr>
              <p:grpSpPr>
                <a:xfrm>
                  <a:off x="4579164" y="3203653"/>
                  <a:ext cx="1244833" cy="1020397"/>
                  <a:chOff x="4579164" y="3203653"/>
                  <a:chExt cx="1244833" cy="1020397"/>
                </a:xfrm>
              </p:grpSpPr>
              <p:sp>
                <p:nvSpPr>
                  <p:cNvPr id="3691" name="Google Shape;3691;p65"/>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5"/>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3" name="Google Shape;3693;p65"/>
                  <p:cNvGrpSpPr/>
                  <p:nvPr/>
                </p:nvGrpSpPr>
                <p:grpSpPr>
                  <a:xfrm>
                    <a:off x="4579164" y="3203653"/>
                    <a:ext cx="1244833" cy="1020397"/>
                    <a:chOff x="4579164" y="3203653"/>
                    <a:chExt cx="1244833" cy="1020397"/>
                  </a:xfrm>
                </p:grpSpPr>
                <p:sp>
                  <p:nvSpPr>
                    <p:cNvPr id="3694" name="Google Shape;3694;p65"/>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5"/>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5"/>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5"/>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5"/>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5"/>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65"/>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65"/>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2" name="Google Shape;3702;p65"/>
                    <p:cNvGrpSpPr/>
                    <p:nvPr/>
                  </p:nvGrpSpPr>
                  <p:grpSpPr>
                    <a:xfrm>
                      <a:off x="4579164" y="3203653"/>
                      <a:ext cx="1244833" cy="1020397"/>
                      <a:chOff x="4579164" y="3203653"/>
                      <a:chExt cx="1244833" cy="1020397"/>
                    </a:xfrm>
                  </p:grpSpPr>
                  <p:sp>
                    <p:nvSpPr>
                      <p:cNvPr id="3703" name="Google Shape;3703;p65"/>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5"/>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5"/>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5"/>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65"/>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5"/>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5"/>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65"/>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65"/>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5"/>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5"/>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65"/>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5"/>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5"/>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7" name="Google Shape;3717;p65"/>
                      <p:cNvGrpSpPr/>
                      <p:nvPr/>
                    </p:nvGrpSpPr>
                    <p:grpSpPr>
                      <a:xfrm>
                        <a:off x="4579164" y="3203653"/>
                        <a:ext cx="1244833" cy="1020397"/>
                        <a:chOff x="4579164" y="3203653"/>
                        <a:chExt cx="1244833" cy="1020397"/>
                      </a:xfrm>
                    </p:grpSpPr>
                    <p:sp>
                      <p:nvSpPr>
                        <p:cNvPr id="3718" name="Google Shape;3718;p65"/>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5"/>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5"/>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5"/>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5"/>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5"/>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5"/>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5"/>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5"/>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5"/>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5"/>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5"/>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5"/>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5"/>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65"/>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65"/>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65"/>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65"/>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5"/>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5"/>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5"/>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5"/>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5"/>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5"/>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2" name="Google Shape;3742;p65"/>
                        <p:cNvGrpSpPr/>
                        <p:nvPr/>
                      </p:nvGrpSpPr>
                      <p:grpSpPr>
                        <a:xfrm>
                          <a:off x="4579164" y="3203653"/>
                          <a:ext cx="1244833" cy="1020397"/>
                          <a:chOff x="4579164" y="3203653"/>
                          <a:chExt cx="1244833" cy="1020397"/>
                        </a:xfrm>
                      </p:grpSpPr>
                      <p:sp>
                        <p:nvSpPr>
                          <p:cNvPr id="3743" name="Google Shape;3743;p65"/>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4" name="Google Shape;3744;p65"/>
                          <p:cNvGrpSpPr/>
                          <p:nvPr/>
                        </p:nvGrpSpPr>
                        <p:grpSpPr>
                          <a:xfrm>
                            <a:off x="4579164" y="3203653"/>
                            <a:ext cx="1244833" cy="1020397"/>
                            <a:chOff x="4579164" y="3203653"/>
                            <a:chExt cx="1244833" cy="1020397"/>
                          </a:xfrm>
                        </p:grpSpPr>
                        <p:sp>
                          <p:nvSpPr>
                            <p:cNvPr id="3745" name="Google Shape;3745;p65"/>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65"/>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5"/>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5"/>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5"/>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5"/>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5"/>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2" name="Google Shape;3752;p65"/>
                            <p:cNvGrpSpPr/>
                            <p:nvPr/>
                          </p:nvGrpSpPr>
                          <p:grpSpPr>
                            <a:xfrm>
                              <a:off x="4579164" y="3203653"/>
                              <a:ext cx="1244833" cy="1020397"/>
                              <a:chOff x="4579164" y="3203653"/>
                              <a:chExt cx="1244833" cy="1020397"/>
                            </a:xfrm>
                          </p:grpSpPr>
                          <p:sp>
                            <p:nvSpPr>
                              <p:cNvPr id="3753" name="Google Shape;3753;p65"/>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5"/>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5"/>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5"/>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5"/>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5"/>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5"/>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5"/>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65"/>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5"/>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5"/>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5"/>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65"/>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6" name="Google Shape;3766;p65"/>
                              <p:cNvGrpSpPr/>
                              <p:nvPr/>
                            </p:nvGrpSpPr>
                            <p:grpSpPr>
                              <a:xfrm>
                                <a:off x="4579164" y="3203653"/>
                                <a:ext cx="1244833" cy="1020397"/>
                                <a:chOff x="4579164" y="3203653"/>
                                <a:chExt cx="1244833" cy="1020397"/>
                              </a:xfrm>
                            </p:grpSpPr>
                            <p:sp>
                              <p:nvSpPr>
                                <p:cNvPr id="3767" name="Google Shape;3767;p65"/>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65"/>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5"/>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5"/>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5"/>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5"/>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5"/>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4" name="Google Shape;3774;p65"/>
                                <p:cNvGrpSpPr/>
                                <p:nvPr/>
                              </p:nvGrpSpPr>
                              <p:grpSpPr>
                                <a:xfrm>
                                  <a:off x="4579164" y="3203653"/>
                                  <a:ext cx="1244833" cy="1020397"/>
                                  <a:chOff x="4579164" y="3203653"/>
                                  <a:chExt cx="1244833" cy="1020397"/>
                                </a:xfrm>
                              </p:grpSpPr>
                              <p:sp>
                                <p:nvSpPr>
                                  <p:cNvPr id="3775" name="Google Shape;3775;p65"/>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65"/>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5"/>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5"/>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5"/>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80" name="Google Shape;3780;p65"/>
                                  <p:cNvGrpSpPr/>
                                  <p:nvPr/>
                                </p:nvGrpSpPr>
                                <p:grpSpPr>
                                  <a:xfrm>
                                    <a:off x="4579164" y="3203653"/>
                                    <a:ext cx="1244833" cy="1020397"/>
                                    <a:chOff x="4579164" y="3203653"/>
                                    <a:chExt cx="1244833" cy="1020397"/>
                                  </a:xfrm>
                                </p:grpSpPr>
                                <p:sp>
                                  <p:nvSpPr>
                                    <p:cNvPr id="3781" name="Google Shape;3781;p65"/>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5"/>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5"/>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5"/>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785" name="Google Shape;3785;p65"/>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5"/>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5"/>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88" name="Google Shape;3788;p65"/>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789" name="Google Shape;3789;p65"/>
              <p:cNvGrpSpPr/>
              <p:nvPr/>
            </p:nvGrpSpPr>
            <p:grpSpPr>
              <a:xfrm>
                <a:off x="4595437" y="3598775"/>
                <a:ext cx="37776" cy="32451"/>
                <a:chOff x="4595437" y="3598775"/>
                <a:chExt cx="37776" cy="32451"/>
              </a:xfrm>
            </p:grpSpPr>
            <p:sp>
              <p:nvSpPr>
                <p:cNvPr id="3790" name="Google Shape;3790;p65"/>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5"/>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2" name="Google Shape;3792;p65"/>
              <p:cNvGrpSpPr/>
              <p:nvPr/>
            </p:nvGrpSpPr>
            <p:grpSpPr>
              <a:xfrm>
                <a:off x="4641864" y="3524443"/>
                <a:ext cx="37776" cy="32380"/>
                <a:chOff x="4641864" y="3524443"/>
                <a:chExt cx="37776" cy="32380"/>
              </a:xfrm>
            </p:grpSpPr>
            <p:sp>
              <p:nvSpPr>
                <p:cNvPr id="3793" name="Google Shape;3793;p65"/>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5"/>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5" name="Google Shape;3795;p65"/>
              <p:cNvGrpSpPr/>
              <p:nvPr/>
            </p:nvGrpSpPr>
            <p:grpSpPr>
              <a:xfrm>
                <a:off x="4648431" y="3893901"/>
                <a:ext cx="37776" cy="32357"/>
                <a:chOff x="4648431" y="3893901"/>
                <a:chExt cx="37776" cy="32357"/>
              </a:xfrm>
            </p:grpSpPr>
            <p:sp>
              <p:nvSpPr>
                <p:cNvPr id="3796" name="Google Shape;3796;p65"/>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5"/>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8" name="Google Shape;3798;p65"/>
              <p:cNvGrpSpPr/>
              <p:nvPr/>
            </p:nvGrpSpPr>
            <p:grpSpPr>
              <a:xfrm>
                <a:off x="4567752" y="3722908"/>
                <a:ext cx="37870" cy="32380"/>
                <a:chOff x="4567752" y="3722908"/>
                <a:chExt cx="37870" cy="32380"/>
              </a:xfrm>
            </p:grpSpPr>
            <p:sp>
              <p:nvSpPr>
                <p:cNvPr id="3799" name="Google Shape;3799;p65"/>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5"/>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1" name="Google Shape;3801;p65"/>
              <p:cNvGrpSpPr/>
              <p:nvPr/>
            </p:nvGrpSpPr>
            <p:grpSpPr>
              <a:xfrm>
                <a:off x="4617506" y="3652052"/>
                <a:ext cx="37783" cy="32357"/>
                <a:chOff x="4617506" y="3652052"/>
                <a:chExt cx="37783" cy="32357"/>
              </a:xfrm>
            </p:grpSpPr>
            <p:sp>
              <p:nvSpPr>
                <p:cNvPr id="3802" name="Google Shape;3802;p65"/>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5"/>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4" name="Google Shape;3804;p65"/>
              <p:cNvGrpSpPr/>
              <p:nvPr/>
            </p:nvGrpSpPr>
            <p:grpSpPr>
              <a:xfrm>
                <a:off x="4739005" y="3554149"/>
                <a:ext cx="37870" cy="32357"/>
                <a:chOff x="4739005" y="3554149"/>
                <a:chExt cx="37870" cy="32357"/>
              </a:xfrm>
            </p:grpSpPr>
            <p:sp>
              <p:nvSpPr>
                <p:cNvPr id="3805" name="Google Shape;3805;p65"/>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5"/>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7" name="Google Shape;3807;p65"/>
              <p:cNvGrpSpPr/>
              <p:nvPr/>
            </p:nvGrpSpPr>
            <p:grpSpPr>
              <a:xfrm>
                <a:off x="4806557" y="3630258"/>
                <a:ext cx="37776" cy="32364"/>
                <a:chOff x="4806557" y="3630258"/>
                <a:chExt cx="37776" cy="32364"/>
              </a:xfrm>
            </p:grpSpPr>
            <p:sp>
              <p:nvSpPr>
                <p:cNvPr id="3808" name="Google Shape;3808;p65"/>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5"/>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0" name="Google Shape;3810;p65"/>
              <p:cNvGrpSpPr/>
              <p:nvPr/>
            </p:nvGrpSpPr>
            <p:grpSpPr>
              <a:xfrm>
                <a:off x="4737007" y="4004357"/>
                <a:ext cx="37870" cy="32357"/>
                <a:chOff x="4737007" y="4004357"/>
                <a:chExt cx="37870" cy="32357"/>
              </a:xfrm>
            </p:grpSpPr>
            <p:sp>
              <p:nvSpPr>
                <p:cNvPr id="3811" name="Google Shape;3811;p65"/>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5"/>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3" name="Google Shape;3813;p65"/>
              <p:cNvGrpSpPr/>
              <p:nvPr/>
            </p:nvGrpSpPr>
            <p:grpSpPr>
              <a:xfrm>
                <a:off x="4773634" y="4208627"/>
                <a:ext cx="37776" cy="32357"/>
                <a:chOff x="4773634" y="4208627"/>
                <a:chExt cx="37776" cy="32357"/>
              </a:xfrm>
            </p:grpSpPr>
            <p:sp>
              <p:nvSpPr>
                <p:cNvPr id="3814" name="Google Shape;3814;p65"/>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5"/>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6" name="Google Shape;3816;p65"/>
              <p:cNvGrpSpPr/>
              <p:nvPr/>
            </p:nvGrpSpPr>
            <p:grpSpPr>
              <a:xfrm>
                <a:off x="4888282" y="4074764"/>
                <a:ext cx="37776" cy="32451"/>
                <a:chOff x="4888282" y="4074764"/>
                <a:chExt cx="37776" cy="32451"/>
              </a:xfrm>
            </p:grpSpPr>
            <p:sp>
              <p:nvSpPr>
                <p:cNvPr id="3817" name="Google Shape;3817;p65"/>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5"/>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9" name="Google Shape;3819;p65"/>
              <p:cNvGrpSpPr/>
              <p:nvPr/>
            </p:nvGrpSpPr>
            <p:grpSpPr>
              <a:xfrm>
                <a:off x="4901315" y="3804271"/>
                <a:ext cx="37776" cy="32364"/>
                <a:chOff x="4901315" y="3804271"/>
                <a:chExt cx="37776" cy="32364"/>
              </a:xfrm>
            </p:grpSpPr>
            <p:sp>
              <p:nvSpPr>
                <p:cNvPr id="3820" name="Google Shape;3820;p65"/>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5"/>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2" name="Google Shape;3822;p65"/>
              <p:cNvGrpSpPr/>
              <p:nvPr/>
            </p:nvGrpSpPr>
            <p:grpSpPr>
              <a:xfrm>
                <a:off x="4866394" y="3715035"/>
                <a:ext cx="37846" cy="32357"/>
                <a:chOff x="4866394" y="3715035"/>
                <a:chExt cx="37846" cy="32357"/>
              </a:xfrm>
            </p:grpSpPr>
            <p:sp>
              <p:nvSpPr>
                <p:cNvPr id="3823" name="Google Shape;3823;p65"/>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5"/>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5" name="Google Shape;3825;p65"/>
              <p:cNvGrpSpPr/>
              <p:nvPr/>
            </p:nvGrpSpPr>
            <p:grpSpPr>
              <a:xfrm>
                <a:off x="4979233" y="3839798"/>
                <a:ext cx="37878" cy="32420"/>
                <a:chOff x="4979233" y="3839798"/>
                <a:chExt cx="37878" cy="32420"/>
              </a:xfrm>
            </p:grpSpPr>
            <p:sp>
              <p:nvSpPr>
                <p:cNvPr id="3826" name="Google Shape;3826;p65"/>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5"/>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8" name="Google Shape;3828;p65"/>
              <p:cNvGrpSpPr/>
              <p:nvPr/>
            </p:nvGrpSpPr>
            <p:grpSpPr>
              <a:xfrm>
                <a:off x="4790662" y="3679147"/>
                <a:ext cx="37783" cy="32380"/>
                <a:chOff x="4790662" y="3679147"/>
                <a:chExt cx="37783" cy="32380"/>
              </a:xfrm>
            </p:grpSpPr>
            <p:sp>
              <p:nvSpPr>
                <p:cNvPr id="3829" name="Google Shape;3829;p65"/>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5"/>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1" name="Google Shape;3831;p65"/>
              <p:cNvGrpSpPr/>
              <p:nvPr/>
            </p:nvGrpSpPr>
            <p:grpSpPr>
              <a:xfrm>
                <a:off x="4857263" y="3557861"/>
                <a:ext cx="37776" cy="32357"/>
                <a:chOff x="4857263" y="3557861"/>
                <a:chExt cx="37776" cy="32357"/>
              </a:xfrm>
            </p:grpSpPr>
            <p:sp>
              <p:nvSpPr>
                <p:cNvPr id="3832" name="Google Shape;3832;p65"/>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5"/>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4" name="Google Shape;3834;p65"/>
              <p:cNvGrpSpPr/>
              <p:nvPr/>
            </p:nvGrpSpPr>
            <p:grpSpPr>
              <a:xfrm>
                <a:off x="4883902" y="3648033"/>
                <a:ext cx="37783" cy="32380"/>
                <a:chOff x="4883902" y="3648033"/>
                <a:chExt cx="37783" cy="32380"/>
              </a:xfrm>
            </p:grpSpPr>
            <p:sp>
              <p:nvSpPr>
                <p:cNvPr id="3835" name="Google Shape;3835;p65"/>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5"/>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7" name="Google Shape;3837;p65"/>
              <p:cNvGrpSpPr/>
              <p:nvPr/>
            </p:nvGrpSpPr>
            <p:grpSpPr>
              <a:xfrm>
                <a:off x="4907780" y="3347220"/>
                <a:ext cx="37878" cy="32357"/>
                <a:chOff x="4907780" y="3347220"/>
                <a:chExt cx="37878" cy="32357"/>
              </a:xfrm>
            </p:grpSpPr>
            <p:sp>
              <p:nvSpPr>
                <p:cNvPr id="3838" name="Google Shape;3838;p65"/>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5"/>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0" name="Google Shape;3840;p65"/>
              <p:cNvGrpSpPr/>
              <p:nvPr/>
            </p:nvGrpSpPr>
            <p:grpSpPr>
              <a:xfrm>
                <a:off x="5065048" y="3738150"/>
                <a:ext cx="37783" cy="32364"/>
                <a:chOff x="5065048" y="3738150"/>
                <a:chExt cx="37783" cy="32364"/>
              </a:xfrm>
            </p:grpSpPr>
            <p:sp>
              <p:nvSpPr>
                <p:cNvPr id="3841" name="Google Shape;3841;p65"/>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5"/>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3" name="Google Shape;3843;p65"/>
              <p:cNvGrpSpPr/>
              <p:nvPr/>
            </p:nvGrpSpPr>
            <p:grpSpPr>
              <a:xfrm>
                <a:off x="5071616" y="3284615"/>
                <a:ext cx="37783" cy="32357"/>
                <a:chOff x="5071616" y="3284615"/>
                <a:chExt cx="37783" cy="32357"/>
              </a:xfrm>
            </p:grpSpPr>
            <p:sp>
              <p:nvSpPr>
                <p:cNvPr id="3844" name="Google Shape;3844;p65"/>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5"/>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6" name="Google Shape;3846;p65"/>
              <p:cNvGrpSpPr/>
              <p:nvPr/>
            </p:nvGrpSpPr>
            <p:grpSpPr>
              <a:xfrm>
                <a:off x="5389291" y="3759921"/>
                <a:ext cx="37783" cy="32380"/>
                <a:chOff x="5389291" y="3759921"/>
                <a:chExt cx="37783" cy="32380"/>
              </a:xfrm>
            </p:grpSpPr>
            <p:sp>
              <p:nvSpPr>
                <p:cNvPr id="3847" name="Google Shape;3847;p65"/>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5"/>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9" name="Google Shape;3849;p65"/>
              <p:cNvGrpSpPr/>
              <p:nvPr/>
            </p:nvGrpSpPr>
            <p:grpSpPr>
              <a:xfrm>
                <a:off x="5431534" y="3632932"/>
                <a:ext cx="37878" cy="32451"/>
                <a:chOff x="5431534" y="3632932"/>
                <a:chExt cx="37878" cy="32451"/>
              </a:xfrm>
            </p:grpSpPr>
            <p:sp>
              <p:nvSpPr>
                <p:cNvPr id="3850" name="Google Shape;3850;p65"/>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5"/>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2" name="Google Shape;3852;p65"/>
              <p:cNvGrpSpPr/>
              <p:nvPr/>
            </p:nvGrpSpPr>
            <p:grpSpPr>
              <a:xfrm>
                <a:off x="5540755" y="3544829"/>
                <a:ext cx="37783" cy="32357"/>
                <a:chOff x="5540755" y="3544829"/>
                <a:chExt cx="37783" cy="32357"/>
              </a:xfrm>
            </p:grpSpPr>
            <p:sp>
              <p:nvSpPr>
                <p:cNvPr id="3853" name="Google Shape;3853;p65"/>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5"/>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5" name="Google Shape;3855;p65"/>
              <p:cNvGrpSpPr/>
              <p:nvPr/>
            </p:nvGrpSpPr>
            <p:grpSpPr>
              <a:xfrm>
                <a:off x="5579293" y="3412107"/>
                <a:ext cx="37776" cy="32357"/>
                <a:chOff x="5579293" y="3412107"/>
                <a:chExt cx="37776" cy="32357"/>
              </a:xfrm>
            </p:grpSpPr>
            <p:sp>
              <p:nvSpPr>
                <p:cNvPr id="3856" name="Google Shape;3856;p65"/>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5"/>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8" name="Google Shape;3858;p65"/>
              <p:cNvGrpSpPr/>
              <p:nvPr/>
            </p:nvGrpSpPr>
            <p:grpSpPr>
              <a:xfrm>
                <a:off x="5801346" y="3284615"/>
                <a:ext cx="37783" cy="32357"/>
                <a:chOff x="5801346" y="3284615"/>
                <a:chExt cx="37783" cy="32357"/>
              </a:xfrm>
            </p:grpSpPr>
            <p:sp>
              <p:nvSpPr>
                <p:cNvPr id="3859" name="Google Shape;3859;p65"/>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5"/>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1" name="Google Shape;3861;p65"/>
              <p:cNvGrpSpPr/>
              <p:nvPr/>
            </p:nvGrpSpPr>
            <p:grpSpPr>
              <a:xfrm>
                <a:off x="5763578" y="3399067"/>
                <a:ext cx="37776" cy="32364"/>
                <a:chOff x="5763578" y="3399067"/>
                <a:chExt cx="37776" cy="32364"/>
              </a:xfrm>
            </p:grpSpPr>
            <p:sp>
              <p:nvSpPr>
                <p:cNvPr id="3862" name="Google Shape;3862;p65"/>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5"/>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4" name="Google Shape;3864;p65"/>
              <p:cNvGrpSpPr/>
              <p:nvPr/>
            </p:nvGrpSpPr>
            <p:grpSpPr>
              <a:xfrm>
                <a:off x="5395858" y="3230952"/>
                <a:ext cx="37776" cy="32364"/>
                <a:chOff x="5395858" y="3230952"/>
                <a:chExt cx="37776" cy="32364"/>
              </a:xfrm>
            </p:grpSpPr>
            <p:sp>
              <p:nvSpPr>
                <p:cNvPr id="3865" name="Google Shape;3865;p65"/>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5"/>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7" name="Google Shape;3867;p65"/>
              <p:cNvGrpSpPr/>
              <p:nvPr/>
            </p:nvGrpSpPr>
            <p:grpSpPr>
              <a:xfrm>
                <a:off x="5264088" y="3188237"/>
                <a:ext cx="37776" cy="32357"/>
                <a:chOff x="5264088" y="3188237"/>
                <a:chExt cx="37776" cy="32357"/>
              </a:xfrm>
            </p:grpSpPr>
            <p:sp>
              <p:nvSpPr>
                <p:cNvPr id="3868" name="Google Shape;3868;p65"/>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5"/>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0" name="Google Shape;3870;p65"/>
              <p:cNvGrpSpPr/>
              <p:nvPr/>
            </p:nvGrpSpPr>
            <p:grpSpPr>
              <a:xfrm>
                <a:off x="5585758" y="3237425"/>
                <a:ext cx="37878" cy="32357"/>
                <a:chOff x="5585758" y="3237425"/>
                <a:chExt cx="37878" cy="32357"/>
              </a:xfrm>
            </p:grpSpPr>
            <p:sp>
              <p:nvSpPr>
                <p:cNvPr id="3871" name="Google Shape;3871;p65"/>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5"/>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3" name="Google Shape;3873;p65"/>
              <p:cNvGrpSpPr/>
              <p:nvPr/>
            </p:nvGrpSpPr>
            <p:grpSpPr>
              <a:xfrm>
                <a:off x="4874196" y="3291088"/>
                <a:ext cx="37878" cy="32451"/>
                <a:chOff x="4874196" y="3291088"/>
                <a:chExt cx="37878" cy="32451"/>
              </a:xfrm>
            </p:grpSpPr>
            <p:sp>
              <p:nvSpPr>
                <p:cNvPr id="3874" name="Google Shape;3874;p65"/>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5"/>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6" name="Google Shape;3876;p65"/>
              <p:cNvGrpSpPr/>
              <p:nvPr/>
            </p:nvGrpSpPr>
            <p:grpSpPr>
              <a:xfrm>
                <a:off x="5197770" y="3785466"/>
                <a:ext cx="37783" cy="32427"/>
                <a:chOff x="5197770" y="3785466"/>
                <a:chExt cx="37783" cy="32427"/>
              </a:xfrm>
            </p:grpSpPr>
            <p:sp>
              <p:nvSpPr>
                <p:cNvPr id="3877" name="Google Shape;3877;p65"/>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5"/>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9" name="Google Shape;3879;p65"/>
              <p:cNvGrpSpPr/>
              <p:nvPr/>
            </p:nvGrpSpPr>
            <p:grpSpPr>
              <a:xfrm>
                <a:off x="5177699" y="3492117"/>
                <a:ext cx="37776" cy="32357"/>
                <a:chOff x="5177699" y="3492117"/>
                <a:chExt cx="37776" cy="32357"/>
              </a:xfrm>
            </p:grpSpPr>
            <p:sp>
              <p:nvSpPr>
                <p:cNvPr id="3880" name="Google Shape;3880;p65"/>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5"/>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2" name="Google Shape;3882;p65"/>
              <p:cNvGrpSpPr/>
              <p:nvPr/>
            </p:nvGrpSpPr>
            <p:grpSpPr>
              <a:xfrm>
                <a:off x="5349431" y="3622346"/>
                <a:ext cx="37870" cy="32380"/>
                <a:chOff x="5349431" y="3622346"/>
                <a:chExt cx="37870" cy="32380"/>
              </a:xfrm>
            </p:grpSpPr>
            <p:sp>
              <p:nvSpPr>
                <p:cNvPr id="3883" name="Google Shape;3883;p65"/>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5"/>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5" name="Google Shape;3885;p65"/>
              <p:cNvGrpSpPr/>
              <p:nvPr/>
            </p:nvGrpSpPr>
            <p:grpSpPr>
              <a:xfrm>
                <a:off x="5068855" y="3563980"/>
                <a:ext cx="53954" cy="46223"/>
                <a:chOff x="5068855" y="3563980"/>
                <a:chExt cx="53954" cy="46223"/>
              </a:xfrm>
            </p:grpSpPr>
            <p:sp>
              <p:nvSpPr>
                <p:cNvPr id="3886" name="Google Shape;3886;p65"/>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5"/>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8" name="Google Shape;3888;p65"/>
              <p:cNvGrpSpPr/>
              <p:nvPr/>
            </p:nvGrpSpPr>
            <p:grpSpPr>
              <a:xfrm>
                <a:off x="5037654" y="3392507"/>
                <a:ext cx="37870" cy="32451"/>
                <a:chOff x="5037654" y="3392507"/>
                <a:chExt cx="37870" cy="32451"/>
              </a:xfrm>
            </p:grpSpPr>
            <p:sp>
              <p:nvSpPr>
                <p:cNvPr id="3889" name="Google Shape;3889;p65"/>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5"/>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1" name="Google Shape;3891;p65"/>
              <p:cNvGrpSpPr/>
              <p:nvPr/>
            </p:nvGrpSpPr>
            <p:grpSpPr>
              <a:xfrm>
                <a:off x="5456560" y="3368629"/>
                <a:ext cx="37870" cy="32451"/>
                <a:chOff x="5456560" y="3368629"/>
                <a:chExt cx="37870" cy="32451"/>
              </a:xfrm>
            </p:grpSpPr>
            <p:sp>
              <p:nvSpPr>
                <p:cNvPr id="3892" name="Google Shape;3892;p65"/>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5"/>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4" name="Google Shape;3894;p65"/>
              <p:cNvGrpSpPr/>
              <p:nvPr/>
            </p:nvGrpSpPr>
            <p:grpSpPr>
              <a:xfrm>
                <a:off x="4755749" y="3501516"/>
                <a:ext cx="46246" cy="39608"/>
                <a:chOff x="4755749" y="3501516"/>
                <a:chExt cx="46246" cy="39608"/>
              </a:xfrm>
            </p:grpSpPr>
            <p:sp>
              <p:nvSpPr>
                <p:cNvPr id="3895" name="Google Shape;3895;p65"/>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5"/>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7" name="Google Shape;3897;p65"/>
              <p:cNvGrpSpPr/>
              <p:nvPr/>
            </p:nvGrpSpPr>
            <p:grpSpPr>
              <a:xfrm>
                <a:off x="4681346" y="3485582"/>
                <a:ext cx="37783" cy="32427"/>
                <a:chOff x="4681346" y="3485582"/>
                <a:chExt cx="37783" cy="32427"/>
              </a:xfrm>
            </p:grpSpPr>
            <p:sp>
              <p:nvSpPr>
                <p:cNvPr id="3898" name="Google Shape;3898;p65"/>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5"/>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0" name="Google Shape;3900;p65"/>
              <p:cNvGrpSpPr/>
              <p:nvPr/>
            </p:nvGrpSpPr>
            <p:grpSpPr>
              <a:xfrm>
                <a:off x="4767067" y="3291088"/>
                <a:ext cx="37878" cy="32451"/>
                <a:chOff x="4767067" y="3291088"/>
                <a:chExt cx="37878" cy="32451"/>
              </a:xfrm>
            </p:grpSpPr>
            <p:sp>
              <p:nvSpPr>
                <p:cNvPr id="3901" name="Google Shape;3901;p65"/>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5"/>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3" name="Google Shape;3903;p65"/>
              <p:cNvGrpSpPr/>
              <p:nvPr/>
            </p:nvGrpSpPr>
            <p:grpSpPr>
              <a:xfrm>
                <a:off x="4687819" y="3405539"/>
                <a:ext cx="37776" cy="32451"/>
                <a:chOff x="4687819" y="3405539"/>
                <a:chExt cx="37776" cy="32451"/>
              </a:xfrm>
            </p:grpSpPr>
            <p:sp>
              <p:nvSpPr>
                <p:cNvPr id="3904" name="Google Shape;3904;p65"/>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5"/>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6" name="Google Shape;3906;p65"/>
              <p:cNvGrpSpPr/>
              <p:nvPr/>
            </p:nvGrpSpPr>
            <p:grpSpPr>
              <a:xfrm>
                <a:off x="4923101" y="3444809"/>
                <a:ext cx="52813" cy="45318"/>
                <a:chOff x="4923101" y="3444809"/>
                <a:chExt cx="52813" cy="45318"/>
              </a:xfrm>
            </p:grpSpPr>
            <p:sp>
              <p:nvSpPr>
                <p:cNvPr id="3907" name="Google Shape;3907;p65"/>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5"/>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9" name="Google Shape;3909;p65"/>
              <p:cNvGrpSpPr/>
              <p:nvPr/>
            </p:nvGrpSpPr>
            <p:grpSpPr>
              <a:xfrm>
                <a:off x="4846040" y="3654750"/>
                <a:ext cx="31405" cy="26993"/>
                <a:chOff x="4846040" y="3654750"/>
                <a:chExt cx="31405" cy="26993"/>
              </a:xfrm>
            </p:grpSpPr>
            <p:sp>
              <p:nvSpPr>
                <p:cNvPr id="3910" name="Google Shape;3910;p65"/>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5"/>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2" name="Google Shape;3912;p65"/>
              <p:cNvGrpSpPr/>
              <p:nvPr/>
            </p:nvGrpSpPr>
            <p:grpSpPr>
              <a:xfrm>
                <a:off x="4925673" y="3691700"/>
                <a:ext cx="40253" cy="34472"/>
                <a:chOff x="4925673" y="3691700"/>
                <a:chExt cx="40253" cy="34472"/>
              </a:xfrm>
            </p:grpSpPr>
            <p:sp>
              <p:nvSpPr>
                <p:cNvPr id="3913" name="Google Shape;3913;p65"/>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5"/>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5" name="Google Shape;3915;p65"/>
              <p:cNvGrpSpPr/>
              <p:nvPr/>
            </p:nvGrpSpPr>
            <p:grpSpPr>
              <a:xfrm>
                <a:off x="4894653" y="3740848"/>
                <a:ext cx="31405" cy="26906"/>
                <a:chOff x="4894653" y="3740848"/>
                <a:chExt cx="31405" cy="26906"/>
              </a:xfrm>
            </p:grpSpPr>
            <p:sp>
              <p:nvSpPr>
                <p:cNvPr id="3916" name="Google Shape;3916;p65"/>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5"/>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8" name="Google Shape;3918;p65"/>
              <p:cNvGrpSpPr/>
              <p:nvPr/>
            </p:nvGrpSpPr>
            <p:grpSpPr>
              <a:xfrm>
                <a:off x="4962300" y="3696348"/>
                <a:ext cx="38255" cy="32773"/>
                <a:chOff x="4962300" y="3696348"/>
                <a:chExt cx="38255" cy="32773"/>
              </a:xfrm>
            </p:grpSpPr>
            <p:sp>
              <p:nvSpPr>
                <p:cNvPr id="3919" name="Google Shape;3919;p65"/>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5"/>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1" name="Google Shape;3921;p65"/>
              <p:cNvGrpSpPr/>
              <p:nvPr/>
            </p:nvGrpSpPr>
            <p:grpSpPr>
              <a:xfrm>
                <a:off x="4980185" y="3743349"/>
                <a:ext cx="31499" cy="26969"/>
                <a:chOff x="4980185" y="3743349"/>
                <a:chExt cx="31499" cy="26969"/>
              </a:xfrm>
            </p:grpSpPr>
            <p:sp>
              <p:nvSpPr>
                <p:cNvPr id="3922" name="Google Shape;3922;p65"/>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5"/>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4" name="Google Shape;3924;p65"/>
              <p:cNvGrpSpPr/>
              <p:nvPr/>
            </p:nvGrpSpPr>
            <p:grpSpPr>
              <a:xfrm>
                <a:off x="5013768" y="3734312"/>
                <a:ext cx="31499" cy="26969"/>
                <a:chOff x="5013768" y="3734312"/>
                <a:chExt cx="31499" cy="26969"/>
              </a:xfrm>
            </p:grpSpPr>
            <p:sp>
              <p:nvSpPr>
                <p:cNvPr id="3925" name="Google Shape;3925;p65"/>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5"/>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7" name="Google Shape;3927;p65"/>
              <p:cNvGrpSpPr/>
              <p:nvPr/>
            </p:nvGrpSpPr>
            <p:grpSpPr>
              <a:xfrm>
                <a:off x="5036703" y="3764545"/>
                <a:ext cx="31499" cy="26898"/>
                <a:chOff x="5036703" y="3764545"/>
                <a:chExt cx="31499" cy="26898"/>
              </a:xfrm>
            </p:grpSpPr>
            <p:sp>
              <p:nvSpPr>
                <p:cNvPr id="3928" name="Google Shape;3928;p65"/>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5"/>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0" name="Google Shape;3930;p65"/>
              <p:cNvGrpSpPr/>
              <p:nvPr/>
            </p:nvGrpSpPr>
            <p:grpSpPr>
              <a:xfrm>
                <a:off x="4953546" y="3768352"/>
                <a:ext cx="31405" cy="26898"/>
                <a:chOff x="4953546" y="3768352"/>
                <a:chExt cx="31405" cy="26898"/>
              </a:xfrm>
            </p:grpSpPr>
            <p:sp>
              <p:nvSpPr>
                <p:cNvPr id="3931" name="Google Shape;3931;p65"/>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5"/>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3" name="Google Shape;3933;p65"/>
              <p:cNvGrpSpPr/>
              <p:nvPr/>
            </p:nvGrpSpPr>
            <p:grpSpPr>
              <a:xfrm>
                <a:off x="4964770" y="3814016"/>
                <a:ext cx="31499" cy="26993"/>
                <a:chOff x="4964770" y="3814016"/>
                <a:chExt cx="31499" cy="26993"/>
              </a:xfrm>
            </p:grpSpPr>
            <p:sp>
              <p:nvSpPr>
                <p:cNvPr id="3934" name="Google Shape;3934;p65"/>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5"/>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6" name="Google Shape;3936;p65"/>
              <p:cNvGrpSpPr/>
              <p:nvPr/>
            </p:nvGrpSpPr>
            <p:grpSpPr>
              <a:xfrm>
                <a:off x="4923290" y="3800504"/>
                <a:ext cx="31468" cy="26898"/>
                <a:chOff x="4923290" y="3800504"/>
                <a:chExt cx="31468" cy="26898"/>
              </a:xfrm>
            </p:grpSpPr>
            <p:sp>
              <p:nvSpPr>
                <p:cNvPr id="3937" name="Google Shape;3937;p65"/>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5"/>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9" name="Google Shape;3939;p65"/>
              <p:cNvGrpSpPr/>
              <p:nvPr/>
            </p:nvGrpSpPr>
            <p:grpSpPr>
              <a:xfrm>
                <a:off x="5108534" y="3650943"/>
                <a:ext cx="31405" cy="26993"/>
                <a:chOff x="5108534" y="3650943"/>
                <a:chExt cx="31405" cy="26993"/>
              </a:xfrm>
            </p:grpSpPr>
            <p:sp>
              <p:nvSpPr>
                <p:cNvPr id="3940" name="Google Shape;3940;p65"/>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5"/>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2" name="Google Shape;3942;p65"/>
              <p:cNvGrpSpPr/>
              <p:nvPr/>
            </p:nvGrpSpPr>
            <p:grpSpPr>
              <a:xfrm>
                <a:off x="5119380" y="3760739"/>
                <a:ext cx="31499" cy="26993"/>
                <a:chOff x="5119380" y="3760739"/>
                <a:chExt cx="31499" cy="26993"/>
              </a:xfrm>
            </p:grpSpPr>
            <p:sp>
              <p:nvSpPr>
                <p:cNvPr id="3943" name="Google Shape;3943;p65"/>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5"/>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5" name="Google Shape;3945;p65"/>
              <p:cNvGrpSpPr/>
              <p:nvPr/>
            </p:nvGrpSpPr>
            <p:grpSpPr>
              <a:xfrm>
                <a:off x="5119380" y="3788235"/>
                <a:ext cx="31499" cy="26993"/>
                <a:chOff x="5119380" y="3788235"/>
                <a:chExt cx="31499" cy="26993"/>
              </a:xfrm>
            </p:grpSpPr>
            <p:sp>
              <p:nvSpPr>
                <p:cNvPr id="3946" name="Google Shape;3946;p65"/>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5"/>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8" name="Google Shape;3948;p65"/>
              <p:cNvGrpSpPr/>
              <p:nvPr/>
            </p:nvGrpSpPr>
            <p:grpSpPr>
              <a:xfrm>
                <a:off x="5158005" y="3875284"/>
                <a:ext cx="31405" cy="27001"/>
                <a:chOff x="5158005" y="3875284"/>
                <a:chExt cx="31405" cy="27001"/>
              </a:xfrm>
            </p:grpSpPr>
            <p:sp>
              <p:nvSpPr>
                <p:cNvPr id="3949" name="Google Shape;3949;p65"/>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5"/>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1" name="Google Shape;3951;p65"/>
              <p:cNvGrpSpPr/>
              <p:nvPr/>
            </p:nvGrpSpPr>
            <p:grpSpPr>
              <a:xfrm>
                <a:off x="5233163" y="3764545"/>
                <a:ext cx="31499" cy="26898"/>
                <a:chOff x="5233163" y="3764545"/>
                <a:chExt cx="31499" cy="26898"/>
              </a:xfrm>
            </p:grpSpPr>
            <p:sp>
              <p:nvSpPr>
                <p:cNvPr id="3952" name="Google Shape;3952;p65"/>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5"/>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4" name="Google Shape;3954;p65"/>
              <p:cNvGrpSpPr/>
              <p:nvPr/>
            </p:nvGrpSpPr>
            <p:grpSpPr>
              <a:xfrm>
                <a:off x="5276168" y="3805545"/>
                <a:ext cx="31499" cy="26906"/>
                <a:chOff x="5276168" y="3805545"/>
                <a:chExt cx="31499" cy="26906"/>
              </a:xfrm>
            </p:grpSpPr>
            <p:sp>
              <p:nvSpPr>
                <p:cNvPr id="3955" name="Google Shape;3955;p65"/>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5"/>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7" name="Google Shape;3957;p65"/>
              <p:cNvGrpSpPr/>
              <p:nvPr/>
            </p:nvGrpSpPr>
            <p:grpSpPr>
              <a:xfrm>
                <a:off x="5294053" y="3851933"/>
                <a:ext cx="31405" cy="26945"/>
                <a:chOff x="5294053" y="3851933"/>
                <a:chExt cx="31405" cy="26945"/>
              </a:xfrm>
            </p:grpSpPr>
            <p:sp>
              <p:nvSpPr>
                <p:cNvPr id="3958" name="Google Shape;3958;p65"/>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5"/>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0" name="Google Shape;3960;p65"/>
              <p:cNvGrpSpPr/>
              <p:nvPr/>
            </p:nvGrpSpPr>
            <p:grpSpPr>
              <a:xfrm>
                <a:off x="5341723" y="3851902"/>
                <a:ext cx="31405" cy="26977"/>
                <a:chOff x="5341723" y="3851902"/>
                <a:chExt cx="31405" cy="26977"/>
              </a:xfrm>
            </p:grpSpPr>
            <p:sp>
              <p:nvSpPr>
                <p:cNvPr id="3961" name="Google Shape;3961;p65"/>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5"/>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3" name="Google Shape;3963;p65"/>
              <p:cNvGrpSpPr/>
              <p:nvPr/>
            </p:nvGrpSpPr>
            <p:grpSpPr>
              <a:xfrm>
                <a:off x="5054871" y="3507855"/>
                <a:ext cx="31405" cy="26993"/>
                <a:chOff x="5054871" y="3507855"/>
                <a:chExt cx="31405" cy="26993"/>
              </a:xfrm>
            </p:grpSpPr>
            <p:sp>
              <p:nvSpPr>
                <p:cNvPr id="3964" name="Google Shape;3964;p65"/>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5"/>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6" name="Google Shape;3966;p65"/>
              <p:cNvGrpSpPr/>
              <p:nvPr/>
            </p:nvGrpSpPr>
            <p:grpSpPr>
              <a:xfrm>
                <a:off x="4876579" y="3675325"/>
                <a:ext cx="31405" cy="26969"/>
                <a:chOff x="4876579" y="3675325"/>
                <a:chExt cx="31405" cy="26969"/>
              </a:xfrm>
            </p:grpSpPr>
            <p:sp>
              <p:nvSpPr>
                <p:cNvPr id="3967" name="Google Shape;3967;p65"/>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5"/>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9" name="Google Shape;3969;p65"/>
              <p:cNvGrpSpPr/>
              <p:nvPr/>
            </p:nvGrpSpPr>
            <p:grpSpPr>
              <a:xfrm>
                <a:off x="4842233" y="3688333"/>
                <a:ext cx="31405" cy="26993"/>
                <a:chOff x="4842233" y="3688333"/>
                <a:chExt cx="31405" cy="26993"/>
              </a:xfrm>
            </p:grpSpPr>
            <p:sp>
              <p:nvSpPr>
                <p:cNvPr id="3970" name="Google Shape;3970;p65"/>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5"/>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2" name="Google Shape;3972;p65"/>
              <p:cNvGrpSpPr/>
              <p:nvPr/>
            </p:nvGrpSpPr>
            <p:grpSpPr>
              <a:xfrm>
                <a:off x="5187876" y="3608032"/>
                <a:ext cx="31405" cy="27001"/>
                <a:chOff x="5187876" y="3608032"/>
                <a:chExt cx="31405" cy="27001"/>
              </a:xfrm>
            </p:grpSpPr>
            <p:sp>
              <p:nvSpPr>
                <p:cNvPr id="3973" name="Google Shape;3973;p65"/>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5"/>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5" name="Google Shape;3975;p65"/>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5"/>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7" name="Google Shape;3977;p65"/>
              <p:cNvGrpSpPr/>
              <p:nvPr/>
            </p:nvGrpSpPr>
            <p:grpSpPr>
              <a:xfrm>
                <a:off x="5269224" y="3304167"/>
                <a:ext cx="40253" cy="34402"/>
                <a:chOff x="5269224" y="3304167"/>
                <a:chExt cx="40253" cy="34402"/>
              </a:xfrm>
            </p:grpSpPr>
            <p:sp>
              <p:nvSpPr>
                <p:cNvPr id="3978" name="Google Shape;3978;p65"/>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5"/>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0" name="Google Shape;3980;p65"/>
              <p:cNvGrpSpPr/>
              <p:nvPr/>
            </p:nvGrpSpPr>
            <p:grpSpPr>
              <a:xfrm>
                <a:off x="5327354" y="3476615"/>
                <a:ext cx="49864" cy="42723"/>
                <a:chOff x="5327354" y="3476615"/>
                <a:chExt cx="49864" cy="42723"/>
              </a:xfrm>
            </p:grpSpPr>
            <p:sp>
              <p:nvSpPr>
                <p:cNvPr id="3981" name="Google Shape;3981;p65"/>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5"/>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3" name="Google Shape;3983;p65"/>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5"/>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85" name="Google Shape;3985;p65"/>
              <p:cNvGrpSpPr/>
              <p:nvPr/>
            </p:nvGrpSpPr>
            <p:grpSpPr>
              <a:xfrm>
                <a:off x="5341723" y="3775957"/>
                <a:ext cx="31405" cy="26898"/>
                <a:chOff x="5341723" y="3775957"/>
                <a:chExt cx="31405" cy="26898"/>
              </a:xfrm>
            </p:grpSpPr>
            <p:sp>
              <p:nvSpPr>
                <p:cNvPr id="3986" name="Google Shape;3986;p65"/>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5"/>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8" name="Google Shape;3988;p65"/>
              <p:cNvGrpSpPr/>
              <p:nvPr/>
            </p:nvGrpSpPr>
            <p:grpSpPr>
              <a:xfrm>
                <a:off x="5439053" y="3699274"/>
                <a:ext cx="31405" cy="26898"/>
                <a:chOff x="5439053" y="3699274"/>
                <a:chExt cx="31405" cy="26898"/>
              </a:xfrm>
            </p:grpSpPr>
            <p:sp>
              <p:nvSpPr>
                <p:cNvPr id="3989" name="Google Shape;3989;p65"/>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5"/>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1" name="Google Shape;3991;p65"/>
              <p:cNvGrpSpPr/>
              <p:nvPr/>
            </p:nvGrpSpPr>
            <p:grpSpPr>
              <a:xfrm>
                <a:off x="5412414" y="3622307"/>
                <a:ext cx="31499" cy="26993"/>
                <a:chOff x="5412414" y="3622307"/>
                <a:chExt cx="31499" cy="26993"/>
              </a:xfrm>
            </p:grpSpPr>
            <p:sp>
              <p:nvSpPr>
                <p:cNvPr id="3992" name="Google Shape;3992;p65"/>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5"/>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4" name="Google Shape;3994;p65"/>
              <p:cNvGrpSpPr/>
              <p:nvPr/>
            </p:nvGrpSpPr>
            <p:grpSpPr>
              <a:xfrm>
                <a:off x="5476254" y="3473949"/>
                <a:ext cx="26835" cy="26930"/>
                <a:chOff x="5476254" y="3473949"/>
                <a:chExt cx="26835" cy="26930"/>
              </a:xfrm>
            </p:grpSpPr>
            <p:sp>
              <p:nvSpPr>
                <p:cNvPr id="3995" name="Google Shape;3995;p65"/>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5"/>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7" name="Google Shape;3997;p65"/>
              <p:cNvGrpSpPr/>
              <p:nvPr/>
            </p:nvGrpSpPr>
            <p:grpSpPr>
              <a:xfrm>
                <a:off x="5564547" y="3481594"/>
                <a:ext cx="31397" cy="26898"/>
                <a:chOff x="5564547" y="3481594"/>
                <a:chExt cx="31397" cy="26898"/>
              </a:xfrm>
            </p:grpSpPr>
            <p:sp>
              <p:nvSpPr>
                <p:cNvPr id="3998" name="Google Shape;3998;p65"/>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5"/>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0" name="Google Shape;4000;p65"/>
              <p:cNvGrpSpPr/>
              <p:nvPr/>
            </p:nvGrpSpPr>
            <p:grpSpPr>
              <a:xfrm>
                <a:off x="5534101" y="3470174"/>
                <a:ext cx="31397" cy="26906"/>
                <a:chOff x="5534101" y="3470174"/>
                <a:chExt cx="31397" cy="26906"/>
              </a:xfrm>
            </p:grpSpPr>
            <p:sp>
              <p:nvSpPr>
                <p:cNvPr id="4001" name="Google Shape;4001;p65"/>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5"/>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3" name="Google Shape;4003;p65"/>
              <p:cNvGrpSpPr/>
              <p:nvPr/>
            </p:nvGrpSpPr>
            <p:grpSpPr>
              <a:xfrm>
                <a:off x="5610879" y="3314486"/>
                <a:ext cx="31499" cy="26938"/>
                <a:chOff x="5610879" y="3314486"/>
                <a:chExt cx="31499" cy="26938"/>
              </a:xfrm>
            </p:grpSpPr>
            <p:sp>
              <p:nvSpPr>
                <p:cNvPr id="4004" name="Google Shape;4004;p65"/>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5"/>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6" name="Google Shape;4006;p65"/>
              <p:cNvGrpSpPr/>
              <p:nvPr/>
            </p:nvGrpSpPr>
            <p:grpSpPr>
              <a:xfrm>
                <a:off x="4834525" y="3501382"/>
                <a:ext cx="31499" cy="26898"/>
                <a:chOff x="4834525" y="3501382"/>
                <a:chExt cx="31499" cy="26898"/>
              </a:xfrm>
            </p:grpSpPr>
            <p:sp>
              <p:nvSpPr>
                <p:cNvPr id="4007" name="Google Shape;4007;p65"/>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5"/>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9" name="Google Shape;4009;p65"/>
              <p:cNvGrpSpPr/>
              <p:nvPr/>
            </p:nvGrpSpPr>
            <p:grpSpPr>
              <a:xfrm>
                <a:off x="4898460" y="3580158"/>
                <a:ext cx="31405" cy="26898"/>
                <a:chOff x="4898460" y="3580158"/>
                <a:chExt cx="31405" cy="26898"/>
              </a:xfrm>
            </p:grpSpPr>
            <p:sp>
              <p:nvSpPr>
                <p:cNvPr id="4010" name="Google Shape;4010;p65"/>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5"/>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2" name="Google Shape;4012;p65"/>
              <p:cNvGrpSpPr/>
              <p:nvPr/>
            </p:nvGrpSpPr>
            <p:grpSpPr>
              <a:xfrm>
                <a:off x="4882667" y="3608032"/>
                <a:ext cx="31499" cy="27001"/>
                <a:chOff x="4882667" y="3608032"/>
                <a:chExt cx="31499" cy="27001"/>
              </a:xfrm>
            </p:grpSpPr>
            <p:sp>
              <p:nvSpPr>
                <p:cNvPr id="4013" name="Google Shape;4013;p65"/>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5"/>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5" name="Google Shape;4015;p65"/>
              <p:cNvGrpSpPr/>
              <p:nvPr/>
            </p:nvGrpSpPr>
            <p:grpSpPr>
              <a:xfrm>
                <a:off x="4843373" y="3631407"/>
                <a:ext cx="16273" cy="16186"/>
                <a:chOff x="4843373" y="3631407"/>
                <a:chExt cx="16273" cy="16186"/>
              </a:xfrm>
            </p:grpSpPr>
            <p:sp>
              <p:nvSpPr>
                <p:cNvPr id="4016" name="Google Shape;4016;p65"/>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5"/>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8" name="Google Shape;4018;p65"/>
              <p:cNvGrpSpPr/>
              <p:nvPr/>
            </p:nvGrpSpPr>
            <p:grpSpPr>
              <a:xfrm>
                <a:off x="4727773" y="3591578"/>
                <a:ext cx="31499" cy="26898"/>
                <a:chOff x="4727773" y="3591578"/>
                <a:chExt cx="31499" cy="26898"/>
              </a:xfrm>
            </p:grpSpPr>
            <p:sp>
              <p:nvSpPr>
                <p:cNvPr id="4019" name="Google Shape;4019;p65"/>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5"/>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1" name="Google Shape;4021;p65"/>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5"/>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3" name="Google Shape;4023;p65"/>
              <p:cNvGrpSpPr/>
              <p:nvPr/>
            </p:nvGrpSpPr>
            <p:grpSpPr>
              <a:xfrm>
                <a:off x="4609421" y="3577398"/>
                <a:ext cx="31499" cy="27001"/>
                <a:chOff x="4609421" y="3577398"/>
                <a:chExt cx="31499" cy="27001"/>
              </a:xfrm>
            </p:grpSpPr>
            <p:sp>
              <p:nvSpPr>
                <p:cNvPr id="4024" name="Google Shape;4024;p65"/>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5"/>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6" name="Google Shape;4026;p65"/>
              <p:cNvGrpSpPr/>
              <p:nvPr/>
            </p:nvGrpSpPr>
            <p:grpSpPr>
              <a:xfrm>
                <a:off x="4649289" y="3577398"/>
                <a:ext cx="31499" cy="27001"/>
                <a:chOff x="4649289" y="3577398"/>
                <a:chExt cx="31499" cy="27001"/>
              </a:xfrm>
            </p:grpSpPr>
            <p:sp>
              <p:nvSpPr>
                <p:cNvPr id="4027" name="Google Shape;4027;p65"/>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5"/>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65"/>
              <p:cNvGrpSpPr/>
              <p:nvPr/>
            </p:nvGrpSpPr>
            <p:grpSpPr>
              <a:xfrm>
                <a:off x="4605614" y="3639523"/>
                <a:ext cx="31499" cy="26906"/>
                <a:chOff x="4605614" y="3639523"/>
                <a:chExt cx="31499" cy="26906"/>
              </a:xfrm>
            </p:grpSpPr>
            <p:sp>
              <p:nvSpPr>
                <p:cNvPr id="4030" name="Google Shape;4030;p65"/>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5"/>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2" name="Google Shape;4032;p65"/>
              <p:cNvGrpSpPr/>
              <p:nvPr/>
            </p:nvGrpSpPr>
            <p:grpSpPr>
              <a:xfrm>
                <a:off x="4785149" y="3618846"/>
                <a:ext cx="26930" cy="26843"/>
                <a:chOff x="4785149" y="3618846"/>
                <a:chExt cx="26930" cy="26843"/>
              </a:xfrm>
            </p:grpSpPr>
            <p:sp>
              <p:nvSpPr>
                <p:cNvPr id="4033" name="Google Shape;4033;p65"/>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5"/>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5" name="Google Shape;4035;p65"/>
              <p:cNvGrpSpPr/>
              <p:nvPr/>
            </p:nvGrpSpPr>
            <p:grpSpPr>
              <a:xfrm>
                <a:off x="4810167" y="3601567"/>
                <a:ext cx="31405" cy="26898"/>
                <a:chOff x="4810167" y="3601567"/>
                <a:chExt cx="31405" cy="26898"/>
              </a:xfrm>
            </p:grpSpPr>
            <p:sp>
              <p:nvSpPr>
                <p:cNvPr id="4036" name="Google Shape;4036;p65"/>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5"/>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8" name="Google Shape;4038;p65"/>
              <p:cNvGrpSpPr/>
              <p:nvPr/>
            </p:nvGrpSpPr>
            <p:grpSpPr>
              <a:xfrm>
                <a:off x="4831002" y="3373230"/>
                <a:ext cx="31405" cy="26898"/>
                <a:chOff x="4831002" y="3373230"/>
                <a:chExt cx="31405" cy="26898"/>
              </a:xfrm>
            </p:grpSpPr>
            <p:sp>
              <p:nvSpPr>
                <p:cNvPr id="4039" name="Google Shape;4039;p65"/>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5"/>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1" name="Google Shape;4041;p65"/>
              <p:cNvGrpSpPr/>
              <p:nvPr/>
            </p:nvGrpSpPr>
            <p:grpSpPr>
              <a:xfrm>
                <a:off x="4719311" y="3355054"/>
                <a:ext cx="31499" cy="27001"/>
                <a:chOff x="4719311" y="3355054"/>
                <a:chExt cx="31499" cy="27001"/>
              </a:xfrm>
            </p:grpSpPr>
            <p:sp>
              <p:nvSpPr>
                <p:cNvPr id="4042" name="Google Shape;4042;p65"/>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5"/>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4" name="Google Shape;4044;p65"/>
              <p:cNvGrpSpPr/>
              <p:nvPr/>
            </p:nvGrpSpPr>
            <p:grpSpPr>
              <a:xfrm>
                <a:off x="4798755" y="3450260"/>
                <a:ext cx="26930" cy="26930"/>
                <a:chOff x="4798755" y="3450260"/>
                <a:chExt cx="26930" cy="26930"/>
              </a:xfrm>
            </p:grpSpPr>
            <p:sp>
              <p:nvSpPr>
                <p:cNvPr id="4045" name="Google Shape;4045;p65"/>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5"/>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65"/>
              <p:cNvGrpSpPr/>
              <p:nvPr/>
            </p:nvGrpSpPr>
            <p:grpSpPr>
              <a:xfrm>
                <a:off x="4645576" y="3467555"/>
                <a:ext cx="31405" cy="26953"/>
                <a:chOff x="4645576" y="3467555"/>
                <a:chExt cx="31405" cy="26953"/>
              </a:xfrm>
            </p:grpSpPr>
            <p:sp>
              <p:nvSpPr>
                <p:cNvPr id="4048" name="Google Shape;4048;p65"/>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5"/>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0" name="Google Shape;4050;p65"/>
              <p:cNvGrpSpPr/>
              <p:nvPr/>
            </p:nvGrpSpPr>
            <p:grpSpPr>
              <a:xfrm>
                <a:off x="4687631" y="3583965"/>
                <a:ext cx="31499" cy="26898"/>
                <a:chOff x="4687631" y="3583965"/>
                <a:chExt cx="31499" cy="26898"/>
              </a:xfrm>
            </p:grpSpPr>
            <p:sp>
              <p:nvSpPr>
                <p:cNvPr id="4051" name="Google Shape;4051;p65"/>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5"/>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65"/>
              <p:cNvGrpSpPr/>
              <p:nvPr/>
            </p:nvGrpSpPr>
            <p:grpSpPr>
              <a:xfrm>
                <a:off x="4719311" y="3471314"/>
                <a:ext cx="31499" cy="27001"/>
                <a:chOff x="4719311" y="3471314"/>
                <a:chExt cx="31499" cy="27001"/>
              </a:xfrm>
            </p:grpSpPr>
            <p:sp>
              <p:nvSpPr>
                <p:cNvPr id="4054" name="Google Shape;4054;p65"/>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5"/>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65"/>
              <p:cNvGrpSpPr/>
              <p:nvPr/>
            </p:nvGrpSpPr>
            <p:grpSpPr>
              <a:xfrm>
                <a:off x="4719311" y="3434404"/>
                <a:ext cx="31499" cy="26898"/>
                <a:chOff x="4719311" y="3434404"/>
                <a:chExt cx="31499" cy="26898"/>
              </a:xfrm>
            </p:grpSpPr>
            <p:sp>
              <p:nvSpPr>
                <p:cNvPr id="4057" name="Google Shape;4057;p65"/>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5"/>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9" name="Google Shape;4059;p65"/>
              <p:cNvGrpSpPr/>
              <p:nvPr/>
            </p:nvGrpSpPr>
            <p:grpSpPr>
              <a:xfrm>
                <a:off x="4768876" y="3401772"/>
                <a:ext cx="31499" cy="26898"/>
                <a:chOff x="4768876" y="3401772"/>
                <a:chExt cx="31499" cy="26898"/>
              </a:xfrm>
            </p:grpSpPr>
            <p:sp>
              <p:nvSpPr>
                <p:cNvPr id="4060" name="Google Shape;4060;p65"/>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5"/>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65"/>
              <p:cNvGrpSpPr/>
              <p:nvPr/>
            </p:nvGrpSpPr>
            <p:grpSpPr>
              <a:xfrm>
                <a:off x="4762214" y="3471377"/>
                <a:ext cx="26938" cy="26938"/>
                <a:chOff x="4762214" y="3471377"/>
                <a:chExt cx="26938" cy="26938"/>
              </a:xfrm>
            </p:grpSpPr>
            <p:sp>
              <p:nvSpPr>
                <p:cNvPr id="4063" name="Google Shape;4063;p65"/>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5"/>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65"/>
              <p:cNvGrpSpPr/>
              <p:nvPr/>
            </p:nvGrpSpPr>
            <p:grpSpPr>
              <a:xfrm>
                <a:off x="4790473" y="3344782"/>
                <a:ext cx="31405" cy="26898"/>
                <a:chOff x="4790473" y="3344782"/>
                <a:chExt cx="31405" cy="26898"/>
              </a:xfrm>
            </p:grpSpPr>
            <p:sp>
              <p:nvSpPr>
                <p:cNvPr id="4066" name="Google Shape;4066;p65"/>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5"/>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8" name="Google Shape;4068;p65"/>
              <p:cNvGrpSpPr/>
              <p:nvPr/>
            </p:nvGrpSpPr>
            <p:grpSpPr>
              <a:xfrm>
                <a:off x="4823774" y="3950733"/>
                <a:ext cx="37398" cy="32034"/>
                <a:chOff x="4823774" y="3950733"/>
                <a:chExt cx="37398" cy="32034"/>
              </a:xfrm>
            </p:grpSpPr>
            <p:sp>
              <p:nvSpPr>
                <p:cNvPr id="4069" name="Google Shape;4069;p65"/>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5"/>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1" name="Google Shape;4071;p65"/>
              <p:cNvGrpSpPr/>
              <p:nvPr/>
            </p:nvGrpSpPr>
            <p:grpSpPr>
              <a:xfrm>
                <a:off x="4823396" y="4110566"/>
                <a:ext cx="31405" cy="26906"/>
                <a:chOff x="4823396" y="4110566"/>
                <a:chExt cx="31405" cy="26906"/>
              </a:xfrm>
            </p:grpSpPr>
            <p:sp>
              <p:nvSpPr>
                <p:cNvPr id="4072" name="Google Shape;4072;p65"/>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5"/>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4" name="Google Shape;4074;p65"/>
              <p:cNvGrpSpPr/>
              <p:nvPr/>
            </p:nvGrpSpPr>
            <p:grpSpPr>
              <a:xfrm>
                <a:off x="4838332" y="3821150"/>
                <a:ext cx="31499" cy="26898"/>
                <a:chOff x="4838332" y="3821150"/>
                <a:chExt cx="31499" cy="26898"/>
              </a:xfrm>
            </p:grpSpPr>
            <p:sp>
              <p:nvSpPr>
                <p:cNvPr id="4075" name="Google Shape;4075;p65"/>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5"/>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7" name="Google Shape;4077;p65"/>
              <p:cNvGrpSpPr/>
              <p:nvPr/>
            </p:nvGrpSpPr>
            <p:grpSpPr>
              <a:xfrm>
                <a:off x="4661275" y="3815007"/>
                <a:ext cx="36824" cy="31523"/>
                <a:chOff x="4661275" y="3815007"/>
                <a:chExt cx="36824" cy="31523"/>
              </a:xfrm>
            </p:grpSpPr>
            <p:sp>
              <p:nvSpPr>
                <p:cNvPr id="4078" name="Google Shape;4078;p65"/>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5"/>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0" name="Google Shape;4080;p65"/>
              <p:cNvGrpSpPr/>
              <p:nvPr/>
            </p:nvGrpSpPr>
            <p:grpSpPr>
              <a:xfrm>
                <a:off x="4558998" y="3851037"/>
                <a:ext cx="33591" cy="28699"/>
                <a:chOff x="4558998" y="3851037"/>
                <a:chExt cx="33591" cy="28699"/>
              </a:xfrm>
            </p:grpSpPr>
            <p:sp>
              <p:nvSpPr>
                <p:cNvPr id="4081" name="Google Shape;4081;p65"/>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5"/>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3" name="Google Shape;4083;p65"/>
              <p:cNvGrpSpPr/>
              <p:nvPr/>
            </p:nvGrpSpPr>
            <p:grpSpPr>
              <a:xfrm>
                <a:off x="4696762" y="3638587"/>
                <a:ext cx="33591" cy="28794"/>
                <a:chOff x="4696762" y="3638587"/>
                <a:chExt cx="33591" cy="28794"/>
              </a:xfrm>
            </p:grpSpPr>
            <p:sp>
              <p:nvSpPr>
                <p:cNvPr id="4084" name="Google Shape;4084;p65"/>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5"/>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65"/>
              <p:cNvGrpSpPr/>
              <p:nvPr/>
            </p:nvGrpSpPr>
            <p:grpSpPr>
              <a:xfrm>
                <a:off x="4929479" y="3939140"/>
                <a:ext cx="33497" cy="28692"/>
                <a:chOff x="4929479" y="3939140"/>
                <a:chExt cx="33497" cy="28692"/>
              </a:xfrm>
            </p:grpSpPr>
            <p:sp>
              <p:nvSpPr>
                <p:cNvPr id="4087" name="Google Shape;4087;p65"/>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5"/>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9" name="Google Shape;4089;p65"/>
              <p:cNvGrpSpPr/>
              <p:nvPr/>
            </p:nvGrpSpPr>
            <p:grpSpPr>
              <a:xfrm>
                <a:off x="4907119" y="3986039"/>
                <a:ext cx="33497" cy="28699"/>
                <a:chOff x="4907119" y="3986039"/>
                <a:chExt cx="33497" cy="28699"/>
              </a:xfrm>
            </p:grpSpPr>
            <p:sp>
              <p:nvSpPr>
                <p:cNvPr id="4090" name="Google Shape;4090;p65"/>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5"/>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2" name="Google Shape;4092;p65"/>
              <p:cNvGrpSpPr/>
              <p:nvPr/>
            </p:nvGrpSpPr>
            <p:grpSpPr>
              <a:xfrm>
                <a:off x="4911783" y="4048102"/>
                <a:ext cx="33591" cy="28762"/>
                <a:chOff x="4911783" y="4048102"/>
                <a:chExt cx="33591" cy="28762"/>
              </a:xfrm>
            </p:grpSpPr>
            <p:sp>
              <p:nvSpPr>
                <p:cNvPr id="4093" name="Google Shape;4093;p65"/>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5"/>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5" name="Google Shape;4095;p65"/>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5"/>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97" name="Google Shape;4097;p65"/>
              <p:cNvGrpSpPr/>
              <p:nvPr/>
            </p:nvGrpSpPr>
            <p:grpSpPr>
              <a:xfrm>
                <a:off x="4762623" y="3837847"/>
                <a:ext cx="42416" cy="36273"/>
                <a:chOff x="4762623" y="3837847"/>
                <a:chExt cx="42416" cy="36273"/>
              </a:xfrm>
            </p:grpSpPr>
            <p:sp>
              <p:nvSpPr>
                <p:cNvPr id="4098" name="Google Shape;4098;p65"/>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5"/>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0" name="Google Shape;4100;p65"/>
              <p:cNvGrpSpPr/>
              <p:nvPr/>
            </p:nvGrpSpPr>
            <p:grpSpPr>
              <a:xfrm>
                <a:off x="4746044" y="4104966"/>
                <a:ext cx="33497" cy="28699"/>
                <a:chOff x="4746044" y="4104966"/>
                <a:chExt cx="33497" cy="28699"/>
              </a:xfrm>
            </p:grpSpPr>
            <p:sp>
              <p:nvSpPr>
                <p:cNvPr id="4101" name="Google Shape;4101;p65"/>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5"/>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3" name="Google Shape;4103;p65"/>
              <p:cNvGrpSpPr/>
              <p:nvPr/>
            </p:nvGrpSpPr>
            <p:grpSpPr>
              <a:xfrm>
                <a:off x="4859646" y="4162554"/>
                <a:ext cx="33591" cy="28762"/>
                <a:chOff x="4859646" y="4162554"/>
                <a:chExt cx="33591" cy="28762"/>
              </a:xfrm>
            </p:grpSpPr>
            <p:sp>
              <p:nvSpPr>
                <p:cNvPr id="4104" name="Google Shape;4104;p65"/>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5"/>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06" name="Google Shape;4106;p65"/>
            <p:cNvGrpSpPr/>
            <p:nvPr/>
          </p:nvGrpSpPr>
          <p:grpSpPr>
            <a:xfrm>
              <a:off x="3597785" y="3274438"/>
              <a:ext cx="855610" cy="1122100"/>
              <a:chOff x="3597785" y="3274438"/>
              <a:chExt cx="855610" cy="1122100"/>
            </a:xfrm>
          </p:grpSpPr>
          <p:grpSp>
            <p:nvGrpSpPr>
              <p:cNvPr id="4107" name="Google Shape;4107;p65"/>
              <p:cNvGrpSpPr/>
              <p:nvPr/>
            </p:nvGrpSpPr>
            <p:grpSpPr>
              <a:xfrm>
                <a:off x="3617857" y="3284717"/>
                <a:ext cx="826785" cy="1099165"/>
                <a:chOff x="3617857" y="3284717"/>
                <a:chExt cx="826785" cy="1099165"/>
              </a:xfrm>
            </p:grpSpPr>
            <p:sp>
              <p:nvSpPr>
                <p:cNvPr id="4108" name="Google Shape;4108;p65"/>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5"/>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5"/>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5"/>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5"/>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5"/>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5"/>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5"/>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5"/>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5"/>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5"/>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5"/>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5"/>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5"/>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5"/>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5"/>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5"/>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5"/>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5"/>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5"/>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5"/>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5"/>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5"/>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5"/>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5"/>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5"/>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5"/>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5"/>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5"/>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5"/>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5"/>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5"/>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5"/>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65"/>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5"/>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5"/>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5"/>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5"/>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5"/>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5"/>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5"/>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5"/>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5"/>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65"/>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5"/>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65"/>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5"/>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5"/>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5"/>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5"/>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5"/>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5"/>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5"/>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5"/>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5"/>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5"/>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4" name="Google Shape;4164;p65"/>
              <p:cNvGrpSpPr/>
              <p:nvPr/>
            </p:nvGrpSpPr>
            <p:grpSpPr>
              <a:xfrm>
                <a:off x="4180904" y="4251758"/>
                <a:ext cx="37783" cy="32420"/>
                <a:chOff x="4180904" y="4251758"/>
                <a:chExt cx="37783" cy="32420"/>
              </a:xfrm>
            </p:grpSpPr>
            <p:sp>
              <p:nvSpPr>
                <p:cNvPr id="4165" name="Google Shape;4165;p65"/>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5"/>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7" name="Google Shape;4167;p65"/>
              <p:cNvGrpSpPr/>
              <p:nvPr/>
            </p:nvGrpSpPr>
            <p:grpSpPr>
              <a:xfrm>
                <a:off x="4201644" y="4081324"/>
                <a:ext cx="37783" cy="32364"/>
                <a:chOff x="4201644" y="4081324"/>
                <a:chExt cx="37783" cy="32364"/>
              </a:xfrm>
            </p:grpSpPr>
            <p:sp>
              <p:nvSpPr>
                <p:cNvPr id="4168" name="Google Shape;4168;p65"/>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65"/>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0" name="Google Shape;4170;p65"/>
              <p:cNvGrpSpPr/>
              <p:nvPr/>
            </p:nvGrpSpPr>
            <p:grpSpPr>
              <a:xfrm>
                <a:off x="4284416" y="3887428"/>
                <a:ext cx="37783" cy="32451"/>
                <a:chOff x="4284416" y="3887428"/>
                <a:chExt cx="37783" cy="32451"/>
              </a:xfrm>
            </p:grpSpPr>
            <p:sp>
              <p:nvSpPr>
                <p:cNvPr id="4171" name="Google Shape;4171;p65"/>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5"/>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3" name="Google Shape;4173;p65"/>
              <p:cNvGrpSpPr/>
              <p:nvPr/>
            </p:nvGrpSpPr>
            <p:grpSpPr>
              <a:xfrm>
                <a:off x="4223721" y="3860404"/>
                <a:ext cx="37870" cy="32364"/>
                <a:chOff x="4223721" y="3860404"/>
                <a:chExt cx="37870" cy="32364"/>
              </a:xfrm>
            </p:grpSpPr>
            <p:sp>
              <p:nvSpPr>
                <p:cNvPr id="4174" name="Google Shape;4174;p65"/>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65"/>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6" name="Google Shape;4176;p65"/>
              <p:cNvGrpSpPr/>
              <p:nvPr/>
            </p:nvGrpSpPr>
            <p:grpSpPr>
              <a:xfrm>
                <a:off x="4104889" y="3699242"/>
                <a:ext cx="37776" cy="32357"/>
                <a:chOff x="4104889" y="3699242"/>
                <a:chExt cx="37776" cy="32357"/>
              </a:xfrm>
            </p:grpSpPr>
            <p:sp>
              <p:nvSpPr>
                <p:cNvPr id="4177" name="Google Shape;4177;p65"/>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5"/>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9" name="Google Shape;4179;p65"/>
              <p:cNvGrpSpPr/>
              <p:nvPr/>
            </p:nvGrpSpPr>
            <p:grpSpPr>
              <a:xfrm>
                <a:off x="4143608" y="3475121"/>
                <a:ext cx="37878" cy="32420"/>
                <a:chOff x="4143608" y="3475121"/>
                <a:chExt cx="37878" cy="32420"/>
              </a:xfrm>
            </p:grpSpPr>
            <p:sp>
              <p:nvSpPr>
                <p:cNvPr id="4180" name="Google Shape;4180;p65"/>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65"/>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2" name="Google Shape;4182;p65"/>
              <p:cNvGrpSpPr/>
              <p:nvPr/>
            </p:nvGrpSpPr>
            <p:grpSpPr>
              <a:xfrm>
                <a:off x="4217248" y="3570893"/>
                <a:ext cx="37776" cy="32364"/>
                <a:chOff x="4217248" y="3570893"/>
                <a:chExt cx="37776" cy="32364"/>
              </a:xfrm>
            </p:grpSpPr>
            <p:sp>
              <p:nvSpPr>
                <p:cNvPr id="4183" name="Google Shape;4183;p65"/>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5"/>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5" name="Google Shape;4185;p65"/>
              <p:cNvGrpSpPr/>
              <p:nvPr/>
            </p:nvGrpSpPr>
            <p:grpSpPr>
              <a:xfrm>
                <a:off x="4255307" y="3431612"/>
                <a:ext cx="37776" cy="32451"/>
                <a:chOff x="4255307" y="3431612"/>
                <a:chExt cx="37776" cy="32451"/>
              </a:xfrm>
            </p:grpSpPr>
            <p:sp>
              <p:nvSpPr>
                <p:cNvPr id="4186" name="Google Shape;4186;p65"/>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65"/>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8" name="Google Shape;4188;p65"/>
              <p:cNvGrpSpPr/>
              <p:nvPr/>
            </p:nvGrpSpPr>
            <p:grpSpPr>
              <a:xfrm>
                <a:off x="3853052" y="3577398"/>
                <a:ext cx="37776" cy="32420"/>
                <a:chOff x="3853052" y="3577398"/>
                <a:chExt cx="37776" cy="32420"/>
              </a:xfrm>
            </p:grpSpPr>
            <p:sp>
              <p:nvSpPr>
                <p:cNvPr id="4189" name="Google Shape;4189;p65"/>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5"/>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1" name="Google Shape;4191;p65"/>
              <p:cNvGrpSpPr/>
              <p:nvPr/>
            </p:nvGrpSpPr>
            <p:grpSpPr>
              <a:xfrm>
                <a:off x="4039908" y="3412107"/>
                <a:ext cx="37776" cy="32357"/>
                <a:chOff x="4039908" y="3412107"/>
                <a:chExt cx="37776" cy="32357"/>
              </a:xfrm>
            </p:grpSpPr>
            <p:sp>
              <p:nvSpPr>
                <p:cNvPr id="4192" name="Google Shape;4192;p65"/>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65"/>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4" name="Google Shape;4194;p65"/>
              <p:cNvGrpSpPr/>
              <p:nvPr/>
            </p:nvGrpSpPr>
            <p:grpSpPr>
              <a:xfrm>
                <a:off x="4017360" y="3342061"/>
                <a:ext cx="37870" cy="32380"/>
                <a:chOff x="4017360" y="3342061"/>
                <a:chExt cx="37870" cy="32380"/>
              </a:xfrm>
            </p:grpSpPr>
            <p:sp>
              <p:nvSpPr>
                <p:cNvPr id="4195" name="Google Shape;4195;p65"/>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65"/>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7" name="Google Shape;4197;p65"/>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65"/>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9" name="Google Shape;4199;p65"/>
              <p:cNvGrpSpPr/>
              <p:nvPr/>
            </p:nvGrpSpPr>
            <p:grpSpPr>
              <a:xfrm>
                <a:off x="3750870" y="3418650"/>
                <a:ext cx="37776" cy="32380"/>
                <a:chOff x="3750870" y="3418650"/>
                <a:chExt cx="37776" cy="32380"/>
              </a:xfrm>
            </p:grpSpPr>
            <p:sp>
              <p:nvSpPr>
                <p:cNvPr id="4200" name="Google Shape;4200;p65"/>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65"/>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2" name="Google Shape;4202;p65"/>
              <p:cNvGrpSpPr/>
              <p:nvPr/>
            </p:nvGrpSpPr>
            <p:grpSpPr>
              <a:xfrm>
                <a:off x="3632509" y="3274438"/>
                <a:ext cx="37783" cy="32357"/>
                <a:chOff x="3632509" y="3274438"/>
                <a:chExt cx="37783" cy="32357"/>
              </a:xfrm>
            </p:grpSpPr>
            <p:sp>
              <p:nvSpPr>
                <p:cNvPr id="4203" name="Google Shape;4203;p65"/>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5"/>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5" name="Google Shape;4205;p65"/>
              <p:cNvGrpSpPr/>
              <p:nvPr/>
            </p:nvGrpSpPr>
            <p:grpSpPr>
              <a:xfrm>
                <a:off x="3906424" y="3297561"/>
                <a:ext cx="37776" cy="32451"/>
                <a:chOff x="3906424" y="3297561"/>
                <a:chExt cx="37776" cy="32451"/>
              </a:xfrm>
            </p:grpSpPr>
            <p:sp>
              <p:nvSpPr>
                <p:cNvPr id="4206" name="Google Shape;4206;p65"/>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65"/>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8" name="Google Shape;4208;p65"/>
              <p:cNvGrpSpPr/>
              <p:nvPr/>
            </p:nvGrpSpPr>
            <p:grpSpPr>
              <a:xfrm>
                <a:off x="3866084" y="3412107"/>
                <a:ext cx="37776" cy="32357"/>
                <a:chOff x="3866084" y="3412107"/>
                <a:chExt cx="37776" cy="32357"/>
              </a:xfrm>
            </p:grpSpPr>
            <p:sp>
              <p:nvSpPr>
                <p:cNvPr id="4209" name="Google Shape;4209;p65"/>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65"/>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1" name="Google Shape;4211;p65"/>
              <p:cNvGrpSpPr/>
              <p:nvPr/>
            </p:nvGrpSpPr>
            <p:grpSpPr>
              <a:xfrm>
                <a:off x="4023919" y="3766409"/>
                <a:ext cx="37783" cy="32357"/>
                <a:chOff x="4023919" y="3766409"/>
                <a:chExt cx="37783" cy="32357"/>
              </a:xfrm>
            </p:grpSpPr>
            <p:sp>
              <p:nvSpPr>
                <p:cNvPr id="4212" name="Google Shape;4212;p65"/>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65"/>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4" name="Google Shape;4214;p65"/>
              <p:cNvGrpSpPr/>
              <p:nvPr/>
            </p:nvGrpSpPr>
            <p:grpSpPr>
              <a:xfrm>
                <a:off x="3973882" y="3779449"/>
                <a:ext cx="37776" cy="32357"/>
                <a:chOff x="3973882" y="3779449"/>
                <a:chExt cx="37776" cy="32357"/>
              </a:xfrm>
            </p:grpSpPr>
            <p:sp>
              <p:nvSpPr>
                <p:cNvPr id="4215" name="Google Shape;4215;p65"/>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65"/>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7" name="Google Shape;4217;p65"/>
              <p:cNvGrpSpPr/>
              <p:nvPr/>
            </p:nvGrpSpPr>
            <p:grpSpPr>
              <a:xfrm>
                <a:off x="4073398" y="3838028"/>
                <a:ext cx="37776" cy="32380"/>
                <a:chOff x="4073398" y="3838028"/>
                <a:chExt cx="37776" cy="32380"/>
              </a:xfrm>
            </p:grpSpPr>
            <p:sp>
              <p:nvSpPr>
                <p:cNvPr id="4218" name="Google Shape;4218;p65"/>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65"/>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0" name="Google Shape;4220;p65"/>
              <p:cNvGrpSpPr/>
              <p:nvPr/>
            </p:nvGrpSpPr>
            <p:grpSpPr>
              <a:xfrm>
                <a:off x="4342672" y="4144496"/>
                <a:ext cx="37752" cy="32364"/>
                <a:chOff x="4342672" y="4144496"/>
                <a:chExt cx="37752" cy="32364"/>
              </a:xfrm>
            </p:grpSpPr>
            <p:sp>
              <p:nvSpPr>
                <p:cNvPr id="4221" name="Google Shape;4221;p65"/>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65"/>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3" name="Google Shape;4223;p65"/>
              <p:cNvGrpSpPr/>
              <p:nvPr/>
            </p:nvGrpSpPr>
            <p:grpSpPr>
              <a:xfrm>
                <a:off x="4406386" y="4056872"/>
                <a:ext cx="37783" cy="32364"/>
                <a:chOff x="4406386" y="4056872"/>
                <a:chExt cx="37783" cy="32364"/>
              </a:xfrm>
            </p:grpSpPr>
            <p:sp>
              <p:nvSpPr>
                <p:cNvPr id="4224" name="Google Shape;4224;p65"/>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5"/>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6" name="Google Shape;4226;p65"/>
              <p:cNvGrpSpPr/>
              <p:nvPr/>
            </p:nvGrpSpPr>
            <p:grpSpPr>
              <a:xfrm>
                <a:off x="4284416" y="4245254"/>
                <a:ext cx="37783" cy="32357"/>
                <a:chOff x="4284416" y="4245254"/>
                <a:chExt cx="37783" cy="32357"/>
              </a:xfrm>
            </p:grpSpPr>
            <p:sp>
              <p:nvSpPr>
                <p:cNvPr id="4227" name="Google Shape;4227;p65"/>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5"/>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9" name="Google Shape;4229;p65"/>
              <p:cNvGrpSpPr/>
              <p:nvPr/>
            </p:nvGrpSpPr>
            <p:grpSpPr>
              <a:xfrm>
                <a:off x="4219057" y="4331258"/>
                <a:ext cx="37776" cy="32364"/>
                <a:chOff x="4219057" y="4331258"/>
                <a:chExt cx="37776" cy="32364"/>
              </a:xfrm>
            </p:grpSpPr>
            <p:sp>
              <p:nvSpPr>
                <p:cNvPr id="4230" name="Google Shape;4230;p65"/>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5"/>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2" name="Google Shape;4232;p65"/>
              <p:cNvGrpSpPr/>
              <p:nvPr/>
            </p:nvGrpSpPr>
            <p:grpSpPr>
              <a:xfrm>
                <a:off x="4204122" y="4141688"/>
                <a:ext cx="33497" cy="28699"/>
                <a:chOff x="4204122" y="4141688"/>
                <a:chExt cx="33497" cy="28699"/>
              </a:xfrm>
            </p:grpSpPr>
            <p:sp>
              <p:nvSpPr>
                <p:cNvPr id="4233" name="Google Shape;4233;p65"/>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5"/>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5" name="Google Shape;4235;p65"/>
              <p:cNvGrpSpPr/>
              <p:nvPr/>
            </p:nvGrpSpPr>
            <p:grpSpPr>
              <a:xfrm>
                <a:off x="4301546" y="4003869"/>
                <a:ext cx="38916" cy="33324"/>
                <a:chOff x="4301546" y="4003869"/>
                <a:chExt cx="38916" cy="33324"/>
              </a:xfrm>
            </p:grpSpPr>
            <p:sp>
              <p:nvSpPr>
                <p:cNvPr id="4236" name="Google Shape;4236;p65"/>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5"/>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8" name="Google Shape;4238;p65"/>
              <p:cNvGrpSpPr/>
              <p:nvPr/>
            </p:nvGrpSpPr>
            <p:grpSpPr>
              <a:xfrm>
                <a:off x="4210681" y="3924669"/>
                <a:ext cx="36549" cy="31366"/>
                <a:chOff x="4210681" y="3924669"/>
                <a:chExt cx="36549" cy="31366"/>
              </a:xfrm>
            </p:grpSpPr>
            <p:sp>
              <p:nvSpPr>
                <p:cNvPr id="4239" name="Google Shape;4239;p65"/>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5"/>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1" name="Google Shape;4241;p65"/>
              <p:cNvGrpSpPr/>
              <p:nvPr/>
            </p:nvGrpSpPr>
            <p:grpSpPr>
              <a:xfrm>
                <a:off x="3987771" y="3628874"/>
                <a:ext cx="31499" cy="26993"/>
                <a:chOff x="3987771" y="3628874"/>
                <a:chExt cx="31499" cy="26993"/>
              </a:xfrm>
            </p:grpSpPr>
            <p:sp>
              <p:nvSpPr>
                <p:cNvPr id="4242" name="Google Shape;4242;p65"/>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5"/>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4" name="Google Shape;4244;p65"/>
              <p:cNvGrpSpPr/>
              <p:nvPr/>
            </p:nvGrpSpPr>
            <p:grpSpPr>
              <a:xfrm>
                <a:off x="4087382" y="3775674"/>
                <a:ext cx="31405" cy="26898"/>
                <a:chOff x="4087382" y="3775674"/>
                <a:chExt cx="31405" cy="26898"/>
              </a:xfrm>
            </p:grpSpPr>
            <p:sp>
              <p:nvSpPr>
                <p:cNvPr id="4245" name="Google Shape;4245;p65"/>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5"/>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7" name="Google Shape;4247;p65"/>
              <p:cNvGrpSpPr/>
              <p:nvPr/>
            </p:nvGrpSpPr>
            <p:grpSpPr>
              <a:xfrm>
                <a:off x="4118873" y="3856637"/>
                <a:ext cx="31405" cy="26906"/>
                <a:chOff x="4118873" y="3856637"/>
                <a:chExt cx="31405" cy="26906"/>
              </a:xfrm>
            </p:grpSpPr>
            <p:sp>
              <p:nvSpPr>
                <p:cNvPr id="4248" name="Google Shape;4248;p65"/>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5"/>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0" name="Google Shape;4250;p65"/>
              <p:cNvGrpSpPr/>
              <p:nvPr/>
            </p:nvGrpSpPr>
            <p:grpSpPr>
              <a:xfrm>
                <a:off x="4168541" y="3639523"/>
                <a:ext cx="31499" cy="26906"/>
                <a:chOff x="4168541" y="3639523"/>
                <a:chExt cx="31499" cy="26906"/>
              </a:xfrm>
            </p:grpSpPr>
            <p:sp>
              <p:nvSpPr>
                <p:cNvPr id="4251" name="Google Shape;4251;p65"/>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5"/>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65"/>
              <p:cNvGrpSpPr/>
              <p:nvPr/>
            </p:nvGrpSpPr>
            <p:grpSpPr>
              <a:xfrm>
                <a:off x="3965789" y="3393545"/>
                <a:ext cx="31405" cy="26945"/>
                <a:chOff x="3965789" y="3393545"/>
                <a:chExt cx="31405" cy="26945"/>
              </a:xfrm>
            </p:grpSpPr>
            <p:sp>
              <p:nvSpPr>
                <p:cNvPr id="4254" name="Google Shape;4254;p65"/>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5"/>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65"/>
              <p:cNvGrpSpPr/>
              <p:nvPr/>
            </p:nvGrpSpPr>
            <p:grpSpPr>
              <a:xfrm>
                <a:off x="3925166" y="3491008"/>
                <a:ext cx="31405" cy="27001"/>
                <a:chOff x="3925166" y="3491008"/>
                <a:chExt cx="31405" cy="27001"/>
              </a:xfrm>
            </p:grpSpPr>
            <p:sp>
              <p:nvSpPr>
                <p:cNvPr id="4257" name="Google Shape;4257;p65"/>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5"/>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9" name="Google Shape;4259;p65"/>
              <p:cNvGrpSpPr/>
              <p:nvPr/>
            </p:nvGrpSpPr>
            <p:grpSpPr>
              <a:xfrm>
                <a:off x="3682845" y="3340976"/>
                <a:ext cx="31397" cy="26898"/>
                <a:chOff x="3682845" y="3340976"/>
                <a:chExt cx="31397" cy="26898"/>
              </a:xfrm>
            </p:grpSpPr>
            <p:sp>
              <p:nvSpPr>
                <p:cNvPr id="4260" name="Google Shape;4260;p65"/>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5"/>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2" name="Google Shape;4262;p65"/>
              <p:cNvGrpSpPr/>
              <p:nvPr/>
            </p:nvGrpSpPr>
            <p:grpSpPr>
              <a:xfrm>
                <a:off x="3795393" y="3353725"/>
                <a:ext cx="31499" cy="26993"/>
                <a:chOff x="3795393" y="3353725"/>
                <a:chExt cx="31499" cy="26993"/>
              </a:xfrm>
            </p:grpSpPr>
            <p:sp>
              <p:nvSpPr>
                <p:cNvPr id="4263" name="Google Shape;4263;p65"/>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5"/>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65"/>
              <p:cNvGrpSpPr/>
              <p:nvPr/>
            </p:nvGrpSpPr>
            <p:grpSpPr>
              <a:xfrm>
                <a:off x="4176909" y="4363221"/>
                <a:ext cx="38924" cy="33316"/>
                <a:chOff x="4176909" y="4363221"/>
                <a:chExt cx="38924" cy="33316"/>
              </a:xfrm>
            </p:grpSpPr>
            <p:sp>
              <p:nvSpPr>
                <p:cNvPr id="4266" name="Google Shape;4266;p65"/>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5"/>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8" name="Google Shape;4268;p65"/>
              <p:cNvGrpSpPr/>
              <p:nvPr/>
            </p:nvGrpSpPr>
            <p:grpSpPr>
              <a:xfrm>
                <a:off x="4226191" y="4007660"/>
                <a:ext cx="33560" cy="28770"/>
                <a:chOff x="4226191" y="4007660"/>
                <a:chExt cx="33560" cy="28770"/>
              </a:xfrm>
            </p:grpSpPr>
            <p:sp>
              <p:nvSpPr>
                <p:cNvPr id="4269" name="Google Shape;4269;p65"/>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5"/>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1" name="Google Shape;4271;p65"/>
              <p:cNvGrpSpPr/>
              <p:nvPr/>
            </p:nvGrpSpPr>
            <p:grpSpPr>
              <a:xfrm>
                <a:off x="3597785" y="3377045"/>
                <a:ext cx="33591" cy="28699"/>
                <a:chOff x="3597785" y="3377045"/>
                <a:chExt cx="33591" cy="28699"/>
              </a:xfrm>
            </p:grpSpPr>
            <p:sp>
              <p:nvSpPr>
                <p:cNvPr id="4272" name="Google Shape;4272;p65"/>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5"/>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4" name="Google Shape;4274;p65"/>
              <p:cNvGrpSpPr/>
              <p:nvPr/>
            </p:nvGrpSpPr>
            <p:grpSpPr>
              <a:xfrm>
                <a:off x="3887870" y="3669796"/>
                <a:ext cx="33591" cy="28692"/>
                <a:chOff x="3887870" y="3669796"/>
                <a:chExt cx="33591" cy="28692"/>
              </a:xfrm>
            </p:grpSpPr>
            <p:sp>
              <p:nvSpPr>
                <p:cNvPr id="4275" name="Google Shape;4275;p65"/>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5"/>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7" name="Google Shape;4277;p65"/>
              <p:cNvGrpSpPr/>
              <p:nvPr/>
            </p:nvGrpSpPr>
            <p:grpSpPr>
              <a:xfrm>
                <a:off x="3818320" y="3481625"/>
                <a:ext cx="33497" cy="28770"/>
                <a:chOff x="3818320" y="3481625"/>
                <a:chExt cx="33497" cy="28770"/>
              </a:xfrm>
            </p:grpSpPr>
            <p:sp>
              <p:nvSpPr>
                <p:cNvPr id="4278" name="Google Shape;4278;p65"/>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65"/>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0" name="Google Shape;4280;p65"/>
              <p:cNvGrpSpPr/>
              <p:nvPr/>
            </p:nvGrpSpPr>
            <p:grpSpPr>
              <a:xfrm>
                <a:off x="4278139" y="4120948"/>
                <a:ext cx="37492" cy="32129"/>
                <a:chOff x="4278139" y="4120948"/>
                <a:chExt cx="37492" cy="32129"/>
              </a:xfrm>
            </p:grpSpPr>
            <p:sp>
              <p:nvSpPr>
                <p:cNvPr id="4281" name="Google Shape;4281;p65"/>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65"/>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3" name="Google Shape;4283;p65"/>
              <p:cNvGrpSpPr/>
              <p:nvPr/>
            </p:nvGrpSpPr>
            <p:grpSpPr>
              <a:xfrm>
                <a:off x="4419898" y="3977388"/>
                <a:ext cx="33497" cy="28692"/>
                <a:chOff x="4419898" y="3977388"/>
                <a:chExt cx="33497" cy="28692"/>
              </a:xfrm>
            </p:grpSpPr>
            <p:sp>
              <p:nvSpPr>
                <p:cNvPr id="4284" name="Google Shape;4284;p65"/>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5"/>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6" name="Google Shape;4286;p65"/>
              <p:cNvGrpSpPr/>
              <p:nvPr/>
            </p:nvGrpSpPr>
            <p:grpSpPr>
              <a:xfrm>
                <a:off x="4158930" y="4034684"/>
                <a:ext cx="33497" cy="28762"/>
                <a:chOff x="4158930" y="4034684"/>
                <a:chExt cx="33497" cy="28762"/>
              </a:xfrm>
            </p:grpSpPr>
            <p:sp>
              <p:nvSpPr>
                <p:cNvPr id="4287" name="Google Shape;4287;p65"/>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5"/>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9" name="Google Shape;4289;p65"/>
              <p:cNvGrpSpPr/>
              <p:nvPr/>
            </p:nvGrpSpPr>
            <p:grpSpPr>
              <a:xfrm>
                <a:off x="4134949" y="3957049"/>
                <a:ext cx="33497" cy="28770"/>
                <a:chOff x="4134949" y="3957049"/>
                <a:chExt cx="33497" cy="28770"/>
              </a:xfrm>
            </p:grpSpPr>
            <p:sp>
              <p:nvSpPr>
                <p:cNvPr id="4290" name="Google Shape;4290;p65"/>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65"/>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65"/>
              <p:cNvGrpSpPr/>
              <p:nvPr/>
            </p:nvGrpSpPr>
            <p:grpSpPr>
              <a:xfrm>
                <a:off x="4193653" y="4184403"/>
                <a:ext cx="43580" cy="37264"/>
                <a:chOff x="4193653" y="4184403"/>
                <a:chExt cx="43580" cy="37264"/>
              </a:xfrm>
            </p:grpSpPr>
            <p:sp>
              <p:nvSpPr>
                <p:cNvPr id="4293" name="Google Shape;4293;p65"/>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65"/>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65"/>
              <p:cNvGrpSpPr/>
              <p:nvPr/>
            </p:nvGrpSpPr>
            <p:grpSpPr>
              <a:xfrm>
                <a:off x="4343600" y="3943844"/>
                <a:ext cx="43580" cy="37312"/>
                <a:chOff x="4343600" y="3943844"/>
                <a:chExt cx="43580" cy="37312"/>
              </a:xfrm>
            </p:grpSpPr>
            <p:sp>
              <p:nvSpPr>
                <p:cNvPr id="4296" name="Google Shape;4296;p65"/>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5"/>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8" name="Google Shape;4298;p65"/>
              <p:cNvGrpSpPr/>
              <p:nvPr/>
            </p:nvGrpSpPr>
            <p:grpSpPr>
              <a:xfrm>
                <a:off x="4172339" y="3381693"/>
                <a:ext cx="31499" cy="27001"/>
                <a:chOff x="4172339" y="3381693"/>
                <a:chExt cx="31499" cy="27001"/>
              </a:xfrm>
            </p:grpSpPr>
            <p:sp>
              <p:nvSpPr>
                <p:cNvPr id="4299" name="Google Shape;4299;p65"/>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5"/>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4304"/>
        <p:cNvGrpSpPr/>
        <p:nvPr/>
      </p:nvGrpSpPr>
      <p:grpSpPr>
        <a:xfrm>
          <a:off x="0" y="0"/>
          <a:ext cx="0" cy="0"/>
          <a:chOff x="0" y="0"/>
          <a:chExt cx="0" cy="0"/>
        </a:xfrm>
      </p:grpSpPr>
      <p:grpSp>
        <p:nvGrpSpPr>
          <p:cNvPr id="4305" name="Google Shape;4305;p66"/>
          <p:cNvGrpSpPr/>
          <p:nvPr/>
        </p:nvGrpSpPr>
        <p:grpSpPr>
          <a:xfrm>
            <a:off x="729274" y="969771"/>
            <a:ext cx="2507799" cy="206239"/>
            <a:chOff x="106648" y="895722"/>
            <a:chExt cx="4481413" cy="374300"/>
          </a:xfrm>
        </p:grpSpPr>
        <p:grpSp>
          <p:nvGrpSpPr>
            <p:cNvPr id="4306" name="Google Shape;4306;p66"/>
            <p:cNvGrpSpPr/>
            <p:nvPr/>
          </p:nvGrpSpPr>
          <p:grpSpPr>
            <a:xfrm>
              <a:off x="2233276" y="895722"/>
              <a:ext cx="1082667" cy="223591"/>
              <a:chOff x="4808316" y="2800065"/>
              <a:chExt cx="1999386" cy="412910"/>
            </a:xfrm>
          </p:grpSpPr>
          <p:sp>
            <p:nvSpPr>
              <p:cNvPr id="4307" name="Google Shape;4307;p66"/>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8" name="Google Shape;4308;p66"/>
              <p:cNvGrpSpPr/>
              <p:nvPr/>
            </p:nvGrpSpPr>
            <p:grpSpPr>
              <a:xfrm>
                <a:off x="4808316" y="2800065"/>
                <a:ext cx="92400" cy="411825"/>
                <a:chOff x="845575" y="2563700"/>
                <a:chExt cx="92400" cy="411825"/>
              </a:xfrm>
            </p:grpSpPr>
            <p:cxnSp>
              <p:nvCxnSpPr>
                <p:cNvPr id="4309" name="Google Shape;4309;p6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310" name="Google Shape;4310;p6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1" name="Google Shape;4311;p66"/>
            <p:cNvGrpSpPr/>
            <p:nvPr/>
          </p:nvGrpSpPr>
          <p:grpSpPr>
            <a:xfrm>
              <a:off x="106648" y="895722"/>
              <a:ext cx="1088401" cy="223591"/>
              <a:chOff x="881025" y="2800065"/>
              <a:chExt cx="2009975" cy="412910"/>
            </a:xfrm>
          </p:grpSpPr>
          <p:sp>
            <p:nvSpPr>
              <p:cNvPr id="4312" name="Google Shape;4312;p66"/>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3" name="Google Shape;4313;p66"/>
              <p:cNvGrpSpPr/>
              <p:nvPr/>
            </p:nvGrpSpPr>
            <p:grpSpPr>
              <a:xfrm>
                <a:off x="881025" y="2800065"/>
                <a:ext cx="92400" cy="411825"/>
                <a:chOff x="845575" y="2563700"/>
                <a:chExt cx="92400" cy="411825"/>
              </a:xfrm>
            </p:grpSpPr>
            <p:cxnSp>
              <p:nvCxnSpPr>
                <p:cNvPr id="4314" name="Google Shape;4314;p6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315" name="Google Shape;4315;p6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6" name="Google Shape;4316;p66"/>
            <p:cNvGrpSpPr/>
            <p:nvPr/>
          </p:nvGrpSpPr>
          <p:grpSpPr>
            <a:xfrm>
              <a:off x="1172346" y="1047018"/>
              <a:ext cx="1083151" cy="223003"/>
              <a:chOff x="2849073" y="3079467"/>
              <a:chExt cx="2000279" cy="411825"/>
            </a:xfrm>
          </p:grpSpPr>
          <p:sp>
            <p:nvSpPr>
              <p:cNvPr id="4317" name="Google Shape;4317;p66"/>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8" name="Google Shape;4318;p66"/>
              <p:cNvGrpSpPr/>
              <p:nvPr/>
            </p:nvGrpSpPr>
            <p:grpSpPr>
              <a:xfrm rot="10800000">
                <a:off x="2849073" y="3079467"/>
                <a:ext cx="92400" cy="411825"/>
                <a:chOff x="2070100" y="2563700"/>
                <a:chExt cx="92400" cy="411825"/>
              </a:xfrm>
            </p:grpSpPr>
            <p:cxnSp>
              <p:nvCxnSpPr>
                <p:cNvPr id="4319" name="Google Shape;4319;p6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320" name="Google Shape;4320;p6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21" name="Google Shape;4321;p66"/>
            <p:cNvGrpSpPr/>
            <p:nvPr/>
          </p:nvGrpSpPr>
          <p:grpSpPr>
            <a:xfrm>
              <a:off x="3290132" y="1047018"/>
              <a:ext cx="1297929" cy="223003"/>
              <a:chOff x="6760035" y="3079467"/>
              <a:chExt cx="2396914" cy="411825"/>
            </a:xfrm>
          </p:grpSpPr>
          <p:sp>
            <p:nvSpPr>
              <p:cNvPr id="4322" name="Google Shape;4322;p66"/>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3" name="Google Shape;4323;p66"/>
              <p:cNvGrpSpPr/>
              <p:nvPr/>
            </p:nvGrpSpPr>
            <p:grpSpPr>
              <a:xfrm rot="10800000">
                <a:off x="6760035" y="3079467"/>
                <a:ext cx="92400" cy="411825"/>
                <a:chOff x="2070100" y="2563700"/>
                <a:chExt cx="92400" cy="411825"/>
              </a:xfrm>
            </p:grpSpPr>
            <p:cxnSp>
              <p:nvCxnSpPr>
                <p:cNvPr id="4324" name="Google Shape;4324;p6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325" name="Google Shape;4325;p6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26" name="Google Shape;4326;p66"/>
          <p:cNvGrpSpPr/>
          <p:nvPr/>
        </p:nvGrpSpPr>
        <p:grpSpPr>
          <a:xfrm>
            <a:off x="2147036" y="3369142"/>
            <a:ext cx="1086701" cy="799429"/>
            <a:chOff x="2183288" y="3555572"/>
            <a:chExt cx="1136241" cy="835873"/>
          </a:xfrm>
        </p:grpSpPr>
        <p:sp>
          <p:nvSpPr>
            <p:cNvPr id="4327" name="Google Shape;4327;p66"/>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28" name="Google Shape;4328;p66"/>
            <p:cNvGrpSpPr/>
            <p:nvPr/>
          </p:nvGrpSpPr>
          <p:grpSpPr>
            <a:xfrm>
              <a:off x="2205895" y="3637269"/>
              <a:ext cx="1089848" cy="724993"/>
              <a:chOff x="2205895" y="3637269"/>
              <a:chExt cx="1089848" cy="724993"/>
            </a:xfrm>
          </p:grpSpPr>
          <p:sp>
            <p:nvSpPr>
              <p:cNvPr id="4329" name="Google Shape;4329;p66"/>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66"/>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66"/>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6"/>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66"/>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66"/>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5" name="Google Shape;4335;p66"/>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36" name="Google Shape;4336;p66"/>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337" name="Google Shape;4337;p66"/>
            <p:cNvGrpSpPr/>
            <p:nvPr/>
          </p:nvGrpSpPr>
          <p:grpSpPr>
            <a:xfrm>
              <a:off x="3173850" y="3779426"/>
              <a:ext cx="145679" cy="70048"/>
              <a:chOff x="3173850" y="3779426"/>
              <a:chExt cx="145679" cy="70048"/>
            </a:xfrm>
          </p:grpSpPr>
          <p:cxnSp>
            <p:nvCxnSpPr>
              <p:cNvPr id="4338" name="Google Shape;4338;p66"/>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339" name="Google Shape;4339;p66"/>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0" name="Google Shape;4340;p66"/>
            <p:cNvGrpSpPr/>
            <p:nvPr/>
          </p:nvGrpSpPr>
          <p:grpSpPr>
            <a:xfrm>
              <a:off x="2183288" y="4139483"/>
              <a:ext cx="145133" cy="70048"/>
              <a:chOff x="2183288" y="4139483"/>
              <a:chExt cx="145133" cy="70048"/>
            </a:xfrm>
          </p:grpSpPr>
          <p:cxnSp>
            <p:nvCxnSpPr>
              <p:cNvPr id="4341" name="Google Shape;4341;p66"/>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342" name="Google Shape;4342;p66"/>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3" name="Google Shape;4343;p66"/>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44" name="Google Shape;4344;p66"/>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345" name="Google Shape;4345;p66"/>
            <p:cNvGrpSpPr/>
            <p:nvPr/>
          </p:nvGrpSpPr>
          <p:grpSpPr>
            <a:xfrm>
              <a:off x="2943836" y="4268886"/>
              <a:ext cx="60717" cy="122559"/>
              <a:chOff x="2943836" y="4268886"/>
              <a:chExt cx="60717" cy="122559"/>
            </a:xfrm>
          </p:grpSpPr>
          <p:sp>
            <p:nvSpPr>
              <p:cNvPr id="4346" name="Google Shape;4346;p66"/>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47" name="Google Shape;4347;p66"/>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348" name="Google Shape;4348;p66"/>
          <p:cNvGrpSpPr/>
          <p:nvPr/>
        </p:nvGrpSpPr>
        <p:grpSpPr>
          <a:xfrm>
            <a:off x="3409981" y="1290142"/>
            <a:ext cx="1675870" cy="758251"/>
            <a:chOff x="3530532" y="1496185"/>
            <a:chExt cx="1562000" cy="706730"/>
          </a:xfrm>
        </p:grpSpPr>
        <p:cxnSp>
          <p:nvCxnSpPr>
            <p:cNvPr id="4349" name="Google Shape;4349;p66"/>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350" name="Google Shape;4350;p66"/>
            <p:cNvGrpSpPr/>
            <p:nvPr/>
          </p:nvGrpSpPr>
          <p:grpSpPr>
            <a:xfrm>
              <a:off x="3530532" y="1496185"/>
              <a:ext cx="323430" cy="463587"/>
              <a:chOff x="3530532" y="1496185"/>
              <a:chExt cx="323430" cy="463587"/>
            </a:xfrm>
          </p:grpSpPr>
          <p:grpSp>
            <p:nvGrpSpPr>
              <p:cNvPr id="4351" name="Google Shape;4351;p66"/>
              <p:cNvGrpSpPr/>
              <p:nvPr/>
            </p:nvGrpSpPr>
            <p:grpSpPr>
              <a:xfrm>
                <a:off x="3567462" y="1496185"/>
                <a:ext cx="286500" cy="361376"/>
                <a:chOff x="3567462" y="1496185"/>
                <a:chExt cx="286500" cy="361376"/>
              </a:xfrm>
            </p:grpSpPr>
            <p:cxnSp>
              <p:nvCxnSpPr>
                <p:cNvPr id="4352" name="Google Shape;4352;p66"/>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353" name="Google Shape;4353;p66"/>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4" name="Google Shape;4354;p66"/>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5" name="Google Shape;4355;p66"/>
            <p:cNvGrpSpPr/>
            <p:nvPr/>
          </p:nvGrpSpPr>
          <p:grpSpPr>
            <a:xfrm>
              <a:off x="3891569" y="1779209"/>
              <a:ext cx="323945" cy="423706"/>
              <a:chOff x="3891569" y="1779209"/>
              <a:chExt cx="323945" cy="423706"/>
            </a:xfrm>
          </p:grpSpPr>
          <p:grpSp>
            <p:nvGrpSpPr>
              <p:cNvPr id="4356" name="Google Shape;4356;p66"/>
              <p:cNvGrpSpPr/>
              <p:nvPr/>
            </p:nvGrpSpPr>
            <p:grpSpPr>
              <a:xfrm>
                <a:off x="3929014" y="1881638"/>
                <a:ext cx="286500" cy="321278"/>
                <a:chOff x="3929014" y="1881638"/>
                <a:chExt cx="286500" cy="321278"/>
              </a:xfrm>
            </p:grpSpPr>
            <p:cxnSp>
              <p:nvCxnSpPr>
                <p:cNvPr id="4357" name="Google Shape;4357;p66"/>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358" name="Google Shape;4358;p66"/>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9" name="Google Shape;4359;p66"/>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0" name="Google Shape;4360;p66"/>
            <p:cNvGrpSpPr/>
            <p:nvPr/>
          </p:nvGrpSpPr>
          <p:grpSpPr>
            <a:xfrm>
              <a:off x="4252606" y="1496185"/>
              <a:ext cx="324721" cy="463587"/>
              <a:chOff x="4252606" y="1496185"/>
              <a:chExt cx="324721" cy="463587"/>
            </a:xfrm>
          </p:grpSpPr>
          <p:grpSp>
            <p:nvGrpSpPr>
              <p:cNvPr id="4361" name="Google Shape;4361;p66"/>
              <p:cNvGrpSpPr/>
              <p:nvPr/>
            </p:nvGrpSpPr>
            <p:grpSpPr>
              <a:xfrm>
                <a:off x="4290828" y="1496185"/>
                <a:ext cx="286500" cy="361376"/>
                <a:chOff x="4290828" y="1496185"/>
                <a:chExt cx="286500" cy="361376"/>
              </a:xfrm>
            </p:grpSpPr>
            <p:cxnSp>
              <p:nvCxnSpPr>
                <p:cNvPr id="4362" name="Google Shape;4362;p66"/>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363" name="Google Shape;4363;p66"/>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4" name="Google Shape;4364;p66"/>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5" name="Google Shape;4365;p66"/>
            <p:cNvGrpSpPr/>
            <p:nvPr/>
          </p:nvGrpSpPr>
          <p:grpSpPr>
            <a:xfrm>
              <a:off x="4613643" y="1763716"/>
              <a:ext cx="325308" cy="439200"/>
              <a:chOff x="4613643" y="1763716"/>
              <a:chExt cx="325308" cy="439200"/>
            </a:xfrm>
          </p:grpSpPr>
          <p:grpSp>
            <p:nvGrpSpPr>
              <p:cNvPr id="4366" name="Google Shape;4366;p66"/>
              <p:cNvGrpSpPr/>
              <p:nvPr/>
            </p:nvGrpSpPr>
            <p:grpSpPr>
              <a:xfrm>
                <a:off x="4652451" y="1879538"/>
                <a:ext cx="286500" cy="323378"/>
                <a:chOff x="4652451" y="1879538"/>
                <a:chExt cx="286500" cy="323378"/>
              </a:xfrm>
            </p:grpSpPr>
            <p:cxnSp>
              <p:nvCxnSpPr>
                <p:cNvPr id="4367" name="Google Shape;4367;p66"/>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368" name="Google Shape;4368;p66"/>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9" name="Google Shape;4369;p66"/>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70" name="Google Shape;4370;p66"/>
          <p:cNvGrpSpPr/>
          <p:nvPr/>
        </p:nvGrpSpPr>
        <p:grpSpPr>
          <a:xfrm>
            <a:off x="3421841" y="2143768"/>
            <a:ext cx="1652173" cy="391517"/>
            <a:chOff x="3512551" y="2358270"/>
            <a:chExt cx="1597383" cy="378533"/>
          </a:xfrm>
        </p:grpSpPr>
        <p:cxnSp>
          <p:nvCxnSpPr>
            <p:cNvPr id="4371" name="Google Shape;4371;p66"/>
            <p:cNvCxnSpPr>
              <a:stCxn id="4372" idx="6"/>
              <a:endCxn id="4373"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374" name="Google Shape;4374;p66"/>
            <p:cNvGrpSpPr/>
            <p:nvPr/>
          </p:nvGrpSpPr>
          <p:grpSpPr>
            <a:xfrm>
              <a:off x="3512551" y="2358270"/>
              <a:ext cx="225647" cy="307714"/>
              <a:chOff x="2182679" y="2004714"/>
              <a:chExt cx="792300" cy="1080458"/>
            </a:xfrm>
          </p:grpSpPr>
          <p:cxnSp>
            <p:nvCxnSpPr>
              <p:cNvPr id="4375" name="Google Shape;4375;p66"/>
              <p:cNvCxnSpPr>
                <a:stCxn id="4376"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372" name="Google Shape;4372;p66"/>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6"/>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7" name="Google Shape;4377;p66"/>
            <p:cNvGrpSpPr/>
            <p:nvPr/>
          </p:nvGrpSpPr>
          <p:grpSpPr>
            <a:xfrm>
              <a:off x="3969644" y="2440153"/>
              <a:ext cx="225853" cy="296651"/>
              <a:chOff x="3775710" y="1729289"/>
              <a:chExt cx="136500" cy="179289"/>
            </a:xfrm>
          </p:grpSpPr>
          <p:cxnSp>
            <p:nvCxnSpPr>
              <p:cNvPr id="4378" name="Google Shape;4378;p66"/>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379" name="Google Shape;4379;p66"/>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6"/>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1" name="Google Shape;4381;p66"/>
            <p:cNvGrpSpPr/>
            <p:nvPr/>
          </p:nvGrpSpPr>
          <p:grpSpPr>
            <a:xfrm>
              <a:off x="4427051" y="2358270"/>
              <a:ext cx="225647" cy="307714"/>
              <a:chOff x="5393704" y="2004714"/>
              <a:chExt cx="792300" cy="1080458"/>
            </a:xfrm>
          </p:grpSpPr>
          <p:cxnSp>
            <p:nvCxnSpPr>
              <p:cNvPr id="4382" name="Google Shape;4382;p66"/>
              <p:cNvCxnSpPr>
                <a:stCxn id="4383"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384" name="Google Shape;4384;p66"/>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6"/>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5" name="Google Shape;4385;p66"/>
            <p:cNvGrpSpPr/>
            <p:nvPr/>
          </p:nvGrpSpPr>
          <p:grpSpPr>
            <a:xfrm>
              <a:off x="4884287" y="2440252"/>
              <a:ext cx="225647" cy="296532"/>
              <a:chOff x="6999166" y="2292572"/>
              <a:chExt cx="792300" cy="1041192"/>
            </a:xfrm>
          </p:grpSpPr>
          <p:cxnSp>
            <p:nvCxnSpPr>
              <p:cNvPr id="4386" name="Google Shape;4386;p66"/>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373" name="Google Shape;4373;p66"/>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6"/>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88" name="Google Shape;4388;p66"/>
          <p:cNvGrpSpPr/>
          <p:nvPr/>
        </p:nvGrpSpPr>
        <p:grpSpPr>
          <a:xfrm>
            <a:off x="6842649" y="979967"/>
            <a:ext cx="1581844" cy="732818"/>
            <a:chOff x="634175" y="2986275"/>
            <a:chExt cx="3147949" cy="1458344"/>
          </a:xfrm>
        </p:grpSpPr>
        <p:cxnSp>
          <p:nvCxnSpPr>
            <p:cNvPr id="4389" name="Google Shape;4389;p66"/>
            <p:cNvCxnSpPr>
              <a:stCxn id="4390" idx="4"/>
              <a:endCxn id="4391"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392" name="Google Shape;4392;p66"/>
            <p:cNvCxnSpPr>
              <a:stCxn id="4391" idx="0"/>
              <a:endCxn id="4393"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394" name="Google Shape;4394;p66"/>
            <p:cNvCxnSpPr>
              <a:stCxn id="4393" idx="4"/>
              <a:endCxn id="4395"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396" name="Google Shape;4396;p66"/>
            <p:cNvCxnSpPr>
              <a:stCxn id="4395" idx="0"/>
              <a:endCxn id="4397"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397" name="Google Shape;4397;p66"/>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393" name="Google Shape;4393;p66"/>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390" name="Google Shape;4390;p66"/>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395" name="Google Shape;4395;p66"/>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391" name="Google Shape;4391;p66"/>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398" name="Google Shape;4398;p66"/>
          <p:cNvGrpSpPr/>
          <p:nvPr/>
        </p:nvGrpSpPr>
        <p:grpSpPr>
          <a:xfrm>
            <a:off x="3410364" y="2674277"/>
            <a:ext cx="1675128" cy="313674"/>
            <a:chOff x="998425" y="1182125"/>
            <a:chExt cx="1065400" cy="199500"/>
          </a:xfrm>
        </p:grpSpPr>
        <p:sp>
          <p:nvSpPr>
            <p:cNvPr id="4399" name="Google Shape;4399;p66"/>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6"/>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6"/>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6"/>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6"/>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4" name="Google Shape;4404;p66"/>
          <p:cNvGrpSpPr/>
          <p:nvPr/>
        </p:nvGrpSpPr>
        <p:grpSpPr>
          <a:xfrm>
            <a:off x="3410363" y="3630244"/>
            <a:ext cx="1675129" cy="525345"/>
            <a:chOff x="5194708" y="3484366"/>
            <a:chExt cx="3148148" cy="987304"/>
          </a:xfrm>
        </p:grpSpPr>
        <p:grpSp>
          <p:nvGrpSpPr>
            <p:cNvPr id="4405" name="Google Shape;4405;p66"/>
            <p:cNvGrpSpPr/>
            <p:nvPr/>
          </p:nvGrpSpPr>
          <p:grpSpPr>
            <a:xfrm>
              <a:off x="7531521" y="3484366"/>
              <a:ext cx="811335" cy="987304"/>
              <a:chOff x="3379425" y="1617275"/>
              <a:chExt cx="1090650" cy="1327200"/>
            </a:xfrm>
          </p:grpSpPr>
          <p:sp>
            <p:nvSpPr>
              <p:cNvPr id="4406" name="Google Shape;4406;p66"/>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6"/>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6"/>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9" name="Google Shape;4409;p66"/>
            <p:cNvGrpSpPr/>
            <p:nvPr/>
          </p:nvGrpSpPr>
          <p:grpSpPr>
            <a:xfrm>
              <a:off x="6752546" y="3484366"/>
              <a:ext cx="811428" cy="987304"/>
              <a:chOff x="2332275" y="1617275"/>
              <a:chExt cx="1090775" cy="1327200"/>
            </a:xfrm>
          </p:grpSpPr>
          <p:sp>
            <p:nvSpPr>
              <p:cNvPr id="4410" name="Google Shape;4410;p66"/>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6"/>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6"/>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3" name="Google Shape;4413;p66"/>
            <p:cNvGrpSpPr/>
            <p:nvPr/>
          </p:nvGrpSpPr>
          <p:grpSpPr>
            <a:xfrm>
              <a:off x="5973664" y="3484366"/>
              <a:ext cx="811335" cy="987304"/>
              <a:chOff x="1285250" y="1617275"/>
              <a:chExt cx="1090650" cy="1327200"/>
            </a:xfrm>
          </p:grpSpPr>
          <p:sp>
            <p:nvSpPr>
              <p:cNvPr id="4414" name="Google Shape;4414;p66"/>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6"/>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6"/>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7" name="Google Shape;4417;p66"/>
            <p:cNvGrpSpPr/>
            <p:nvPr/>
          </p:nvGrpSpPr>
          <p:grpSpPr>
            <a:xfrm>
              <a:off x="5194708" y="3484366"/>
              <a:ext cx="811409" cy="987304"/>
              <a:chOff x="238125" y="1617275"/>
              <a:chExt cx="1090750" cy="1327200"/>
            </a:xfrm>
          </p:grpSpPr>
          <p:sp>
            <p:nvSpPr>
              <p:cNvPr id="4418" name="Google Shape;4418;p66"/>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6"/>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6"/>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21" name="Google Shape;4421;p66"/>
          <p:cNvGrpSpPr/>
          <p:nvPr/>
        </p:nvGrpSpPr>
        <p:grpSpPr>
          <a:xfrm>
            <a:off x="6844048" y="2276133"/>
            <a:ext cx="1579046" cy="522230"/>
            <a:chOff x="6853641" y="2534077"/>
            <a:chExt cx="1515545" cy="501229"/>
          </a:xfrm>
        </p:grpSpPr>
        <p:grpSp>
          <p:nvGrpSpPr>
            <p:cNvPr id="4422" name="Google Shape;4422;p66"/>
            <p:cNvGrpSpPr/>
            <p:nvPr/>
          </p:nvGrpSpPr>
          <p:grpSpPr>
            <a:xfrm>
              <a:off x="6853641" y="2618923"/>
              <a:ext cx="1515545" cy="324556"/>
              <a:chOff x="6853641" y="2618923"/>
              <a:chExt cx="1515545" cy="324556"/>
            </a:xfrm>
          </p:grpSpPr>
          <p:sp>
            <p:nvSpPr>
              <p:cNvPr id="4423" name="Google Shape;4423;p66"/>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6"/>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6"/>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6"/>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66"/>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8" name="Google Shape;4428;p66"/>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66"/>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66"/>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6"/>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66"/>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3" name="Google Shape;4433;p66"/>
          <p:cNvGrpSpPr/>
          <p:nvPr/>
        </p:nvGrpSpPr>
        <p:grpSpPr>
          <a:xfrm>
            <a:off x="3438940" y="3151173"/>
            <a:ext cx="1617976" cy="346616"/>
            <a:chOff x="1808063" y="4294338"/>
            <a:chExt cx="3370782" cy="721817"/>
          </a:xfrm>
        </p:grpSpPr>
        <p:sp>
          <p:nvSpPr>
            <p:cNvPr id="4434" name="Google Shape;4434;p66"/>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66"/>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66"/>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6"/>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66"/>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66"/>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6"/>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66"/>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66"/>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6"/>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4" name="Google Shape;4444;p66"/>
          <p:cNvGrpSpPr/>
          <p:nvPr/>
        </p:nvGrpSpPr>
        <p:grpSpPr>
          <a:xfrm>
            <a:off x="5264936" y="3817923"/>
            <a:ext cx="1417067" cy="350605"/>
            <a:chOff x="4234950" y="2101012"/>
            <a:chExt cx="4219974" cy="1044090"/>
          </a:xfrm>
        </p:grpSpPr>
        <p:sp>
          <p:nvSpPr>
            <p:cNvPr id="4445" name="Google Shape;4445;p66"/>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6"/>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66"/>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66"/>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6"/>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66"/>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6"/>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66"/>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66"/>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6"/>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66"/>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66"/>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6"/>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66"/>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66"/>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6"/>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1" name="Google Shape;4461;p66"/>
          <p:cNvGrpSpPr/>
          <p:nvPr/>
        </p:nvGrpSpPr>
        <p:grpSpPr>
          <a:xfrm>
            <a:off x="6840408" y="1808681"/>
            <a:ext cx="1586327" cy="371557"/>
            <a:chOff x="1247650" y="2075423"/>
            <a:chExt cx="6648477" cy="1557238"/>
          </a:xfrm>
        </p:grpSpPr>
        <p:sp>
          <p:nvSpPr>
            <p:cNvPr id="4462" name="Google Shape;4462;p66"/>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6"/>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66"/>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66"/>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6"/>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66"/>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8" name="Google Shape;4468;p66"/>
          <p:cNvGrpSpPr/>
          <p:nvPr/>
        </p:nvGrpSpPr>
        <p:grpSpPr>
          <a:xfrm>
            <a:off x="5271678" y="961870"/>
            <a:ext cx="1415601" cy="1648533"/>
            <a:chOff x="1839112" y="2209163"/>
            <a:chExt cx="1918159" cy="2233784"/>
          </a:xfrm>
        </p:grpSpPr>
        <p:sp>
          <p:nvSpPr>
            <p:cNvPr id="4469" name="Google Shape;4469;p66"/>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6"/>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6"/>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72" name="Google Shape;4472;p66"/>
            <p:cNvCxnSpPr>
              <a:stCxn id="4469" idx="6"/>
              <a:endCxn id="4470"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473" name="Google Shape;4473;p66"/>
            <p:cNvCxnSpPr>
              <a:stCxn id="4470" idx="4"/>
              <a:endCxn id="4474"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475" name="Google Shape;4475;p66"/>
            <p:cNvCxnSpPr>
              <a:stCxn id="4474" idx="6"/>
              <a:endCxn id="4471"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476" name="Google Shape;4476;p66"/>
            <p:cNvCxnSpPr>
              <a:stCxn id="4471" idx="4"/>
              <a:endCxn id="4477"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474" name="Google Shape;4474;p66"/>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66"/>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6"/>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79" name="Google Shape;4479;p66"/>
            <p:cNvCxnSpPr>
              <a:endCxn id="4478"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480" name="Google Shape;4480;p66"/>
          <p:cNvGrpSpPr/>
          <p:nvPr/>
        </p:nvGrpSpPr>
        <p:grpSpPr>
          <a:xfrm>
            <a:off x="3428944" y="979954"/>
            <a:ext cx="1637968" cy="154942"/>
            <a:chOff x="238125" y="2506075"/>
            <a:chExt cx="7115411" cy="673075"/>
          </a:xfrm>
        </p:grpSpPr>
        <p:sp>
          <p:nvSpPr>
            <p:cNvPr id="4481" name="Google Shape;4481;p66"/>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6"/>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6"/>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6"/>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6"/>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6" name="Google Shape;4486;p66"/>
          <p:cNvGrpSpPr/>
          <p:nvPr/>
        </p:nvGrpSpPr>
        <p:grpSpPr>
          <a:xfrm>
            <a:off x="1969680" y="1294672"/>
            <a:ext cx="1262932" cy="785408"/>
            <a:chOff x="548861" y="389676"/>
            <a:chExt cx="3843371" cy="2390163"/>
          </a:xfrm>
        </p:grpSpPr>
        <p:cxnSp>
          <p:nvCxnSpPr>
            <p:cNvPr id="4487" name="Google Shape;4487;p66"/>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488" name="Google Shape;4488;p66"/>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489" name="Google Shape;4489;p66"/>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490" name="Google Shape;4490;p66"/>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491" name="Google Shape;4491;p66"/>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492" name="Google Shape;4492;p66"/>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3" name="Google Shape;4493;p66"/>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494" name="Google Shape;4494;p66"/>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6"/>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6"/>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6"/>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6"/>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6"/>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0" name="Google Shape;4500;p66"/>
          <p:cNvGrpSpPr/>
          <p:nvPr/>
        </p:nvGrpSpPr>
        <p:grpSpPr>
          <a:xfrm>
            <a:off x="757812" y="2401550"/>
            <a:ext cx="1412054" cy="633562"/>
            <a:chOff x="1187400" y="2529299"/>
            <a:chExt cx="6769193" cy="2241903"/>
          </a:xfrm>
        </p:grpSpPr>
        <p:sp>
          <p:nvSpPr>
            <p:cNvPr id="4501" name="Google Shape;4501;p66"/>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502" name="Google Shape;4502;p66"/>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03" name="Google Shape;4503;p66"/>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04" name="Google Shape;4504;p66"/>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05" name="Google Shape;4505;p66"/>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06" name="Google Shape;4506;p66"/>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507" name="Google Shape;4507;p66"/>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508" name="Google Shape;4508;p66"/>
            <p:cNvCxnSpPr>
              <a:stCxn id="4501" idx="2"/>
              <a:endCxn id="4502"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09" name="Google Shape;4509;p66"/>
            <p:cNvCxnSpPr>
              <a:stCxn id="4503" idx="0"/>
              <a:endCxn id="4501"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10" name="Google Shape;4510;p66"/>
            <p:cNvCxnSpPr>
              <a:stCxn id="4503" idx="2"/>
              <a:endCxn id="4505"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11" name="Google Shape;4511;p66"/>
            <p:cNvCxnSpPr>
              <a:stCxn id="4504" idx="0"/>
              <a:endCxn id="4503"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12" name="Google Shape;4512;p66"/>
            <p:cNvCxnSpPr>
              <a:stCxn id="4502" idx="2"/>
              <a:endCxn id="4507"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513" name="Google Shape;4513;p66"/>
            <p:cNvCxnSpPr>
              <a:stCxn id="4506" idx="0"/>
              <a:endCxn id="4502"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514" name="Google Shape;4514;p66"/>
          <p:cNvGrpSpPr/>
          <p:nvPr/>
        </p:nvGrpSpPr>
        <p:grpSpPr>
          <a:xfrm>
            <a:off x="6844058" y="2894258"/>
            <a:ext cx="1579035" cy="540873"/>
            <a:chOff x="6895650" y="3126697"/>
            <a:chExt cx="1436662" cy="492105"/>
          </a:xfrm>
        </p:grpSpPr>
        <p:sp>
          <p:nvSpPr>
            <p:cNvPr id="4515" name="Google Shape;4515;p66"/>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6"/>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6"/>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6"/>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66"/>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0" name="Google Shape;4520;p66"/>
            <p:cNvGrpSpPr/>
            <p:nvPr/>
          </p:nvGrpSpPr>
          <p:grpSpPr>
            <a:xfrm>
              <a:off x="6995957" y="3335810"/>
              <a:ext cx="1230393" cy="71754"/>
              <a:chOff x="6995957" y="3287964"/>
              <a:chExt cx="1230393" cy="71754"/>
            </a:xfrm>
          </p:grpSpPr>
          <p:sp>
            <p:nvSpPr>
              <p:cNvPr id="4521" name="Google Shape;4521;p66"/>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6"/>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6"/>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6"/>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6"/>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6" name="Google Shape;4526;p66"/>
          <p:cNvGrpSpPr/>
          <p:nvPr/>
        </p:nvGrpSpPr>
        <p:grpSpPr>
          <a:xfrm>
            <a:off x="6842640" y="3531021"/>
            <a:ext cx="1581862" cy="650625"/>
            <a:chOff x="6777990" y="3710194"/>
            <a:chExt cx="1646915" cy="677382"/>
          </a:xfrm>
        </p:grpSpPr>
        <p:grpSp>
          <p:nvGrpSpPr>
            <p:cNvPr id="4527" name="Google Shape;4527;p66"/>
            <p:cNvGrpSpPr/>
            <p:nvPr/>
          </p:nvGrpSpPr>
          <p:grpSpPr>
            <a:xfrm>
              <a:off x="6777990" y="3874492"/>
              <a:ext cx="411129" cy="513083"/>
              <a:chOff x="6777990" y="3874492"/>
              <a:chExt cx="411129" cy="513083"/>
            </a:xfrm>
          </p:grpSpPr>
          <p:cxnSp>
            <p:nvCxnSpPr>
              <p:cNvPr id="4528" name="Google Shape;4528;p66"/>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529" name="Google Shape;4529;p66"/>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66"/>
            <p:cNvGrpSpPr/>
            <p:nvPr/>
          </p:nvGrpSpPr>
          <p:grpSpPr>
            <a:xfrm>
              <a:off x="7188425" y="3710194"/>
              <a:ext cx="411123" cy="520535"/>
              <a:chOff x="7188425" y="3710194"/>
              <a:chExt cx="411123" cy="520535"/>
            </a:xfrm>
          </p:grpSpPr>
          <p:cxnSp>
            <p:nvCxnSpPr>
              <p:cNvPr id="4531" name="Google Shape;4531;p66"/>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532" name="Google Shape;4532;p66"/>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3" name="Google Shape;4533;p66"/>
            <p:cNvGrpSpPr/>
            <p:nvPr/>
          </p:nvGrpSpPr>
          <p:grpSpPr>
            <a:xfrm>
              <a:off x="7603341" y="3874492"/>
              <a:ext cx="411474" cy="513083"/>
              <a:chOff x="7603341" y="3874492"/>
              <a:chExt cx="411474" cy="513083"/>
            </a:xfrm>
          </p:grpSpPr>
          <p:cxnSp>
            <p:nvCxnSpPr>
              <p:cNvPr id="4534" name="Google Shape;4534;p66"/>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535" name="Google Shape;4535;p66"/>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6" name="Google Shape;4536;p66"/>
            <p:cNvGrpSpPr/>
            <p:nvPr/>
          </p:nvGrpSpPr>
          <p:grpSpPr>
            <a:xfrm>
              <a:off x="8013776" y="3722847"/>
              <a:ext cx="411129" cy="507881"/>
              <a:chOff x="8013776" y="3722847"/>
              <a:chExt cx="411129" cy="507881"/>
            </a:xfrm>
          </p:grpSpPr>
          <p:cxnSp>
            <p:nvCxnSpPr>
              <p:cNvPr id="4537" name="Google Shape;4537;p66"/>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538" name="Google Shape;4538;p66"/>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39" name="Google Shape;4539;p66"/>
          <p:cNvGrpSpPr/>
          <p:nvPr/>
        </p:nvGrpSpPr>
        <p:grpSpPr>
          <a:xfrm>
            <a:off x="5262155" y="2703861"/>
            <a:ext cx="1421889" cy="1020603"/>
            <a:chOff x="5190863" y="2824811"/>
            <a:chExt cx="1544860" cy="1108869"/>
          </a:xfrm>
        </p:grpSpPr>
        <p:grpSp>
          <p:nvGrpSpPr>
            <p:cNvPr id="4540" name="Google Shape;4540;p66"/>
            <p:cNvGrpSpPr/>
            <p:nvPr/>
          </p:nvGrpSpPr>
          <p:grpSpPr>
            <a:xfrm>
              <a:off x="5938695" y="3176919"/>
              <a:ext cx="685761" cy="404739"/>
              <a:chOff x="5938695" y="3176919"/>
              <a:chExt cx="685761" cy="404739"/>
            </a:xfrm>
          </p:grpSpPr>
          <p:grpSp>
            <p:nvGrpSpPr>
              <p:cNvPr id="4541" name="Google Shape;4541;p66"/>
              <p:cNvGrpSpPr/>
              <p:nvPr/>
            </p:nvGrpSpPr>
            <p:grpSpPr>
              <a:xfrm>
                <a:off x="5938695" y="3176919"/>
                <a:ext cx="685761" cy="404739"/>
                <a:chOff x="5938695" y="3176919"/>
                <a:chExt cx="685761" cy="404739"/>
              </a:xfrm>
            </p:grpSpPr>
            <p:sp>
              <p:nvSpPr>
                <p:cNvPr id="4542" name="Google Shape;4542;p66"/>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6"/>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4" name="Google Shape;4544;p66"/>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5" name="Google Shape;4545;p66"/>
            <p:cNvGrpSpPr/>
            <p:nvPr/>
          </p:nvGrpSpPr>
          <p:grpSpPr>
            <a:xfrm>
              <a:off x="5305233" y="3176835"/>
              <a:ext cx="685971" cy="404655"/>
              <a:chOff x="5305233" y="3176835"/>
              <a:chExt cx="685971" cy="404655"/>
            </a:xfrm>
          </p:grpSpPr>
          <p:grpSp>
            <p:nvGrpSpPr>
              <p:cNvPr id="4546" name="Google Shape;4546;p66"/>
              <p:cNvGrpSpPr/>
              <p:nvPr/>
            </p:nvGrpSpPr>
            <p:grpSpPr>
              <a:xfrm>
                <a:off x="5305233" y="3176835"/>
                <a:ext cx="685971" cy="404655"/>
                <a:chOff x="5305233" y="3176835"/>
                <a:chExt cx="685971" cy="404655"/>
              </a:xfrm>
            </p:grpSpPr>
            <p:sp>
              <p:nvSpPr>
                <p:cNvPr id="4547" name="Google Shape;4547;p66"/>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66"/>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9" name="Google Shape;4549;p66"/>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0" name="Google Shape;4550;p66"/>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1" name="Google Shape;4551;p66"/>
            <p:cNvGrpSpPr/>
            <p:nvPr/>
          </p:nvGrpSpPr>
          <p:grpSpPr>
            <a:xfrm>
              <a:off x="5657361" y="2824811"/>
              <a:ext cx="1078361" cy="404655"/>
              <a:chOff x="5657361" y="2824811"/>
              <a:chExt cx="1078361" cy="404655"/>
            </a:xfrm>
          </p:grpSpPr>
          <p:grpSp>
            <p:nvGrpSpPr>
              <p:cNvPr id="4552" name="Google Shape;4552;p66"/>
              <p:cNvGrpSpPr/>
              <p:nvPr/>
            </p:nvGrpSpPr>
            <p:grpSpPr>
              <a:xfrm>
                <a:off x="5657361" y="2824811"/>
                <a:ext cx="1078361" cy="404655"/>
                <a:chOff x="5657361" y="2824811"/>
                <a:chExt cx="1078361" cy="404655"/>
              </a:xfrm>
            </p:grpSpPr>
            <p:grpSp>
              <p:nvGrpSpPr>
                <p:cNvPr id="4553" name="Google Shape;4553;p66"/>
                <p:cNvGrpSpPr/>
                <p:nvPr/>
              </p:nvGrpSpPr>
              <p:grpSpPr>
                <a:xfrm>
                  <a:off x="5938485" y="2824811"/>
                  <a:ext cx="797237" cy="404655"/>
                  <a:chOff x="5938485" y="2824811"/>
                  <a:chExt cx="797237" cy="404655"/>
                </a:xfrm>
              </p:grpSpPr>
              <p:sp>
                <p:nvSpPr>
                  <p:cNvPr id="4554" name="Google Shape;4554;p66"/>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66"/>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6" name="Google Shape;4556;p66"/>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57" name="Google Shape;4557;p66"/>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8" name="Google Shape;4558;p66"/>
            <p:cNvGrpSpPr/>
            <p:nvPr/>
          </p:nvGrpSpPr>
          <p:grpSpPr>
            <a:xfrm>
              <a:off x="5190863" y="3528942"/>
              <a:ext cx="1078026" cy="404739"/>
              <a:chOff x="5190863" y="3528942"/>
              <a:chExt cx="1078026" cy="404739"/>
            </a:xfrm>
          </p:grpSpPr>
          <p:sp>
            <p:nvSpPr>
              <p:cNvPr id="4559" name="Google Shape;4559;p66"/>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0" name="Google Shape;4560;p66"/>
              <p:cNvGrpSpPr/>
              <p:nvPr/>
            </p:nvGrpSpPr>
            <p:grpSpPr>
              <a:xfrm>
                <a:off x="5190863" y="3528942"/>
                <a:ext cx="1078026" cy="404739"/>
                <a:chOff x="5190863" y="3528942"/>
                <a:chExt cx="1078026" cy="404739"/>
              </a:xfrm>
            </p:grpSpPr>
            <p:sp>
              <p:nvSpPr>
                <p:cNvPr id="4561" name="Google Shape;4561;p66"/>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66"/>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63" name="Google Shape;4563;p66"/>
          <p:cNvGrpSpPr/>
          <p:nvPr/>
        </p:nvGrpSpPr>
        <p:grpSpPr>
          <a:xfrm>
            <a:off x="728162" y="1268329"/>
            <a:ext cx="1086719" cy="879487"/>
            <a:chOff x="803162" y="1474292"/>
            <a:chExt cx="1086719" cy="879487"/>
          </a:xfrm>
        </p:grpSpPr>
        <p:grpSp>
          <p:nvGrpSpPr>
            <p:cNvPr id="4564" name="Google Shape;4564;p66"/>
            <p:cNvGrpSpPr/>
            <p:nvPr/>
          </p:nvGrpSpPr>
          <p:grpSpPr>
            <a:xfrm>
              <a:off x="803162" y="1625948"/>
              <a:ext cx="445856" cy="576579"/>
              <a:chOff x="803162" y="1625948"/>
              <a:chExt cx="445856" cy="576579"/>
            </a:xfrm>
          </p:grpSpPr>
          <p:sp>
            <p:nvSpPr>
              <p:cNvPr id="4565" name="Google Shape;4565;p66"/>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6" name="Google Shape;4566;p66"/>
              <p:cNvGrpSpPr/>
              <p:nvPr/>
            </p:nvGrpSpPr>
            <p:grpSpPr>
              <a:xfrm>
                <a:off x="1056023" y="1625948"/>
                <a:ext cx="192995" cy="576579"/>
                <a:chOff x="1056023" y="1625948"/>
                <a:chExt cx="192995" cy="576579"/>
              </a:xfrm>
            </p:grpSpPr>
            <p:sp>
              <p:nvSpPr>
                <p:cNvPr id="4567" name="Google Shape;4567;p66"/>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66"/>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6"/>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66"/>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66"/>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2" name="Google Shape;4572;p66"/>
            <p:cNvGrpSpPr/>
            <p:nvPr/>
          </p:nvGrpSpPr>
          <p:grpSpPr>
            <a:xfrm>
              <a:off x="1371406" y="1474292"/>
              <a:ext cx="518475" cy="879487"/>
              <a:chOff x="1398231" y="1474292"/>
              <a:chExt cx="518475" cy="879487"/>
            </a:xfrm>
          </p:grpSpPr>
          <p:grpSp>
            <p:nvGrpSpPr>
              <p:cNvPr id="4573" name="Google Shape;4573;p66"/>
              <p:cNvGrpSpPr/>
              <p:nvPr/>
            </p:nvGrpSpPr>
            <p:grpSpPr>
              <a:xfrm>
                <a:off x="1398231" y="1474292"/>
                <a:ext cx="518475" cy="341643"/>
                <a:chOff x="1398231" y="1474292"/>
                <a:chExt cx="518475" cy="341643"/>
              </a:xfrm>
            </p:grpSpPr>
            <p:sp>
              <p:nvSpPr>
                <p:cNvPr id="4574" name="Google Shape;4574;p66"/>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5" name="Google Shape;4575;p66"/>
                <p:cNvGrpSpPr/>
                <p:nvPr/>
              </p:nvGrpSpPr>
              <p:grpSpPr>
                <a:xfrm>
                  <a:off x="1616453" y="1474292"/>
                  <a:ext cx="300253" cy="341643"/>
                  <a:chOff x="1616453" y="1475379"/>
                  <a:chExt cx="300253" cy="341643"/>
                </a:xfrm>
              </p:grpSpPr>
              <p:sp>
                <p:nvSpPr>
                  <p:cNvPr id="4576" name="Google Shape;4576;p66"/>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66"/>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6"/>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66"/>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66"/>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6"/>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66"/>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3" name="Google Shape;4583;p66"/>
                  <p:cNvGrpSpPr/>
                  <p:nvPr/>
                </p:nvGrpSpPr>
                <p:grpSpPr>
                  <a:xfrm>
                    <a:off x="1839639" y="1475379"/>
                    <a:ext cx="77067" cy="341643"/>
                    <a:chOff x="1839639" y="1475379"/>
                    <a:chExt cx="77067" cy="341643"/>
                  </a:xfrm>
                </p:grpSpPr>
                <p:sp>
                  <p:nvSpPr>
                    <p:cNvPr id="4584" name="Google Shape;4584;p66"/>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6"/>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86" name="Google Shape;4586;p66"/>
              <p:cNvGrpSpPr/>
              <p:nvPr/>
            </p:nvGrpSpPr>
            <p:grpSpPr>
              <a:xfrm>
                <a:off x="1398451" y="2012951"/>
                <a:ext cx="518255" cy="340828"/>
                <a:chOff x="1398451" y="2012951"/>
                <a:chExt cx="518255" cy="340828"/>
              </a:xfrm>
            </p:grpSpPr>
            <p:sp>
              <p:nvSpPr>
                <p:cNvPr id="4587" name="Google Shape;4587;p66"/>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8" name="Google Shape;4588;p66"/>
                <p:cNvGrpSpPr/>
                <p:nvPr/>
              </p:nvGrpSpPr>
              <p:grpSpPr>
                <a:xfrm>
                  <a:off x="1616453" y="2012951"/>
                  <a:ext cx="300253" cy="340828"/>
                  <a:chOff x="1616453" y="2013538"/>
                  <a:chExt cx="300253" cy="340828"/>
                </a:xfrm>
              </p:grpSpPr>
              <p:sp>
                <p:nvSpPr>
                  <p:cNvPr id="4589" name="Google Shape;4589;p66"/>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6"/>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66"/>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66"/>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6"/>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66"/>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66"/>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6" name="Google Shape;4596;p66"/>
                  <p:cNvGrpSpPr/>
                  <p:nvPr/>
                </p:nvGrpSpPr>
                <p:grpSpPr>
                  <a:xfrm>
                    <a:off x="1839639" y="2013538"/>
                    <a:ext cx="77067" cy="340828"/>
                    <a:chOff x="1839639" y="2013538"/>
                    <a:chExt cx="77067" cy="340828"/>
                  </a:xfrm>
                </p:grpSpPr>
                <p:sp>
                  <p:nvSpPr>
                    <p:cNvPr id="4597" name="Google Shape;4597;p66"/>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66"/>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599" name="Google Shape;4599;p66"/>
          <p:cNvGrpSpPr/>
          <p:nvPr/>
        </p:nvGrpSpPr>
        <p:grpSpPr>
          <a:xfrm>
            <a:off x="724986" y="3399516"/>
            <a:ext cx="1368681" cy="682918"/>
            <a:chOff x="724986" y="3605478"/>
            <a:chExt cx="1368681" cy="682918"/>
          </a:xfrm>
        </p:grpSpPr>
        <p:grpSp>
          <p:nvGrpSpPr>
            <p:cNvPr id="4600" name="Google Shape;4600;p66"/>
            <p:cNvGrpSpPr/>
            <p:nvPr/>
          </p:nvGrpSpPr>
          <p:grpSpPr>
            <a:xfrm>
              <a:off x="1289102" y="3823629"/>
              <a:ext cx="240442" cy="250435"/>
              <a:chOff x="-165066" y="3843615"/>
              <a:chExt cx="221259" cy="230455"/>
            </a:xfrm>
          </p:grpSpPr>
          <p:sp>
            <p:nvSpPr>
              <p:cNvPr id="4601" name="Google Shape;4601;p66"/>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66"/>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66"/>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66"/>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66"/>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66"/>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66"/>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66"/>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66"/>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66"/>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66"/>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66"/>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66"/>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66"/>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66"/>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66"/>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66"/>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66"/>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66"/>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66"/>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1" name="Google Shape;4621;p66"/>
            <p:cNvGrpSpPr/>
            <p:nvPr/>
          </p:nvGrpSpPr>
          <p:grpSpPr>
            <a:xfrm>
              <a:off x="724986" y="3605478"/>
              <a:ext cx="1368681" cy="682918"/>
              <a:chOff x="724986" y="3605478"/>
              <a:chExt cx="1368681" cy="682918"/>
            </a:xfrm>
          </p:grpSpPr>
          <p:grpSp>
            <p:nvGrpSpPr>
              <p:cNvPr id="4622" name="Google Shape;4622;p66"/>
              <p:cNvGrpSpPr/>
              <p:nvPr/>
            </p:nvGrpSpPr>
            <p:grpSpPr>
              <a:xfrm>
                <a:off x="1498221" y="4047614"/>
                <a:ext cx="529172" cy="240783"/>
                <a:chOff x="1498221" y="4047614"/>
                <a:chExt cx="529172" cy="240783"/>
              </a:xfrm>
            </p:grpSpPr>
            <p:grpSp>
              <p:nvGrpSpPr>
                <p:cNvPr id="4623" name="Google Shape;4623;p66"/>
                <p:cNvGrpSpPr/>
                <p:nvPr/>
              </p:nvGrpSpPr>
              <p:grpSpPr>
                <a:xfrm>
                  <a:off x="1826655" y="4224370"/>
                  <a:ext cx="200738" cy="25631"/>
                  <a:chOff x="1826655" y="4224370"/>
                  <a:chExt cx="200738" cy="25631"/>
                </a:xfrm>
              </p:grpSpPr>
              <p:sp>
                <p:nvSpPr>
                  <p:cNvPr id="4624" name="Google Shape;4624;p66"/>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66"/>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6" name="Google Shape;4626;p66"/>
                <p:cNvGrpSpPr/>
                <p:nvPr/>
              </p:nvGrpSpPr>
              <p:grpSpPr>
                <a:xfrm>
                  <a:off x="1498221" y="4047614"/>
                  <a:ext cx="328444" cy="240783"/>
                  <a:chOff x="1498221" y="4047614"/>
                  <a:chExt cx="328444" cy="240783"/>
                </a:xfrm>
              </p:grpSpPr>
              <p:sp>
                <p:nvSpPr>
                  <p:cNvPr id="4627" name="Google Shape;4627;p66"/>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8" name="Google Shape;4628;p66"/>
                  <p:cNvGrpSpPr/>
                  <p:nvPr/>
                </p:nvGrpSpPr>
                <p:grpSpPr>
                  <a:xfrm>
                    <a:off x="1498221" y="4047614"/>
                    <a:ext cx="150566" cy="190416"/>
                    <a:chOff x="1498221" y="4047614"/>
                    <a:chExt cx="150566" cy="190416"/>
                  </a:xfrm>
                </p:grpSpPr>
                <p:sp>
                  <p:nvSpPr>
                    <p:cNvPr id="4629" name="Google Shape;4629;p66"/>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66"/>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31" name="Google Shape;4631;p66"/>
              <p:cNvGrpSpPr/>
              <p:nvPr/>
            </p:nvGrpSpPr>
            <p:grpSpPr>
              <a:xfrm>
                <a:off x="1560718" y="3800594"/>
                <a:ext cx="532948" cy="302090"/>
                <a:chOff x="1560718" y="3800594"/>
                <a:chExt cx="532948" cy="302090"/>
              </a:xfrm>
            </p:grpSpPr>
            <p:grpSp>
              <p:nvGrpSpPr>
                <p:cNvPr id="4632" name="Google Shape;4632;p66"/>
                <p:cNvGrpSpPr/>
                <p:nvPr/>
              </p:nvGrpSpPr>
              <p:grpSpPr>
                <a:xfrm>
                  <a:off x="1912179" y="3827344"/>
                  <a:ext cx="181487" cy="25631"/>
                  <a:chOff x="1912179" y="3827344"/>
                  <a:chExt cx="181487" cy="25631"/>
                </a:xfrm>
              </p:grpSpPr>
              <p:sp>
                <p:nvSpPr>
                  <p:cNvPr id="4633" name="Google Shape;4633;p66"/>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66"/>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5" name="Google Shape;4635;p66"/>
                <p:cNvGrpSpPr/>
                <p:nvPr/>
              </p:nvGrpSpPr>
              <p:grpSpPr>
                <a:xfrm>
                  <a:off x="1912179" y="4044505"/>
                  <a:ext cx="181487" cy="25622"/>
                  <a:chOff x="1912179" y="4044506"/>
                  <a:chExt cx="181487" cy="25622"/>
                </a:xfrm>
              </p:grpSpPr>
              <p:sp>
                <p:nvSpPr>
                  <p:cNvPr id="4636" name="Google Shape;4636;p66"/>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66"/>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8" name="Google Shape;4638;p66"/>
                <p:cNvGrpSpPr/>
                <p:nvPr/>
              </p:nvGrpSpPr>
              <p:grpSpPr>
                <a:xfrm>
                  <a:off x="1560718" y="3800594"/>
                  <a:ext cx="351472" cy="302090"/>
                  <a:chOff x="1560718" y="3800594"/>
                  <a:chExt cx="351472" cy="302090"/>
                </a:xfrm>
              </p:grpSpPr>
              <p:grpSp>
                <p:nvGrpSpPr>
                  <p:cNvPr id="4639" name="Google Shape;4639;p66"/>
                  <p:cNvGrpSpPr/>
                  <p:nvPr/>
                </p:nvGrpSpPr>
                <p:grpSpPr>
                  <a:xfrm>
                    <a:off x="1560718" y="3842857"/>
                    <a:ext cx="173586" cy="217131"/>
                    <a:chOff x="1560718" y="3842857"/>
                    <a:chExt cx="173586" cy="217131"/>
                  </a:xfrm>
                </p:grpSpPr>
                <p:sp>
                  <p:nvSpPr>
                    <p:cNvPr id="4640" name="Google Shape;4640;p66"/>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66"/>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66"/>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3" name="Google Shape;4643;p66"/>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66"/>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645" name="Google Shape;4645;p66"/>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6" name="Google Shape;4646;p66"/>
              <p:cNvGrpSpPr/>
              <p:nvPr/>
            </p:nvGrpSpPr>
            <p:grpSpPr>
              <a:xfrm>
                <a:off x="785350" y="3605478"/>
                <a:ext cx="535311" cy="249245"/>
                <a:chOff x="785350" y="3605478"/>
                <a:chExt cx="535311" cy="249245"/>
              </a:xfrm>
            </p:grpSpPr>
            <p:grpSp>
              <p:nvGrpSpPr>
                <p:cNvPr id="4647" name="Google Shape;4647;p66"/>
                <p:cNvGrpSpPr/>
                <p:nvPr/>
              </p:nvGrpSpPr>
              <p:grpSpPr>
                <a:xfrm>
                  <a:off x="785350" y="3605478"/>
                  <a:ext cx="376191" cy="102736"/>
                  <a:chOff x="785350" y="3605478"/>
                  <a:chExt cx="376191" cy="102736"/>
                </a:xfrm>
              </p:grpSpPr>
              <p:sp>
                <p:nvSpPr>
                  <p:cNvPr id="4648" name="Google Shape;4648;p66"/>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66"/>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66"/>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1" name="Google Shape;4651;p66"/>
                <p:cNvGrpSpPr/>
                <p:nvPr/>
              </p:nvGrpSpPr>
              <p:grpSpPr>
                <a:xfrm>
                  <a:off x="1161530" y="3655851"/>
                  <a:ext cx="159131" cy="198872"/>
                  <a:chOff x="1161530" y="3655851"/>
                  <a:chExt cx="159131" cy="198872"/>
                </a:xfrm>
              </p:grpSpPr>
              <p:sp>
                <p:nvSpPr>
                  <p:cNvPr id="4652" name="Google Shape;4652;p66"/>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6"/>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54" name="Google Shape;4654;p66"/>
              <p:cNvGrpSpPr/>
              <p:nvPr/>
            </p:nvGrpSpPr>
            <p:grpSpPr>
              <a:xfrm>
                <a:off x="785350" y="4047614"/>
                <a:ext cx="535311" cy="240783"/>
                <a:chOff x="785350" y="4047614"/>
                <a:chExt cx="535311" cy="240783"/>
              </a:xfrm>
            </p:grpSpPr>
            <p:grpSp>
              <p:nvGrpSpPr>
                <p:cNvPr id="4655" name="Google Shape;4655;p66"/>
                <p:cNvGrpSpPr/>
                <p:nvPr/>
              </p:nvGrpSpPr>
              <p:grpSpPr>
                <a:xfrm>
                  <a:off x="1161636" y="4047614"/>
                  <a:ext cx="159025" cy="190415"/>
                  <a:chOff x="1161636" y="4047614"/>
                  <a:chExt cx="159025" cy="190415"/>
                </a:xfrm>
              </p:grpSpPr>
              <p:sp>
                <p:nvSpPr>
                  <p:cNvPr id="4656" name="Google Shape;4656;p66"/>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66"/>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66"/>
                <p:cNvGrpSpPr/>
                <p:nvPr/>
              </p:nvGrpSpPr>
              <p:grpSpPr>
                <a:xfrm>
                  <a:off x="785350" y="4185661"/>
                  <a:ext cx="376191" cy="102736"/>
                  <a:chOff x="785350" y="4185661"/>
                  <a:chExt cx="376191" cy="102736"/>
                </a:xfrm>
              </p:grpSpPr>
              <p:sp>
                <p:nvSpPr>
                  <p:cNvPr id="4659" name="Google Shape;4659;p66"/>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6"/>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6"/>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62" name="Google Shape;4662;p66"/>
              <p:cNvGrpSpPr/>
              <p:nvPr/>
            </p:nvGrpSpPr>
            <p:grpSpPr>
              <a:xfrm>
                <a:off x="1501054" y="3605478"/>
                <a:ext cx="526340" cy="249240"/>
                <a:chOff x="1501054" y="3605478"/>
                <a:chExt cx="526340" cy="249240"/>
              </a:xfrm>
            </p:grpSpPr>
            <p:grpSp>
              <p:nvGrpSpPr>
                <p:cNvPr id="4663" name="Google Shape;4663;p66"/>
                <p:cNvGrpSpPr/>
                <p:nvPr/>
              </p:nvGrpSpPr>
              <p:grpSpPr>
                <a:xfrm>
                  <a:off x="1834208" y="3643867"/>
                  <a:ext cx="193185" cy="25622"/>
                  <a:chOff x="1834208" y="3643867"/>
                  <a:chExt cx="193185" cy="25622"/>
                </a:xfrm>
              </p:grpSpPr>
              <p:sp>
                <p:nvSpPr>
                  <p:cNvPr id="4664" name="Google Shape;4664;p66"/>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6"/>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6" name="Google Shape;4666;p66"/>
                <p:cNvGrpSpPr/>
                <p:nvPr/>
              </p:nvGrpSpPr>
              <p:grpSpPr>
                <a:xfrm>
                  <a:off x="1501054" y="3605478"/>
                  <a:ext cx="333165" cy="249240"/>
                  <a:chOff x="1501054" y="3605478"/>
                  <a:chExt cx="333165" cy="249240"/>
                </a:xfrm>
              </p:grpSpPr>
              <p:sp>
                <p:nvSpPr>
                  <p:cNvPr id="4667" name="Google Shape;4667;p66"/>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8" name="Google Shape;4668;p66"/>
                  <p:cNvGrpSpPr/>
                  <p:nvPr/>
                </p:nvGrpSpPr>
                <p:grpSpPr>
                  <a:xfrm>
                    <a:off x="1501054" y="3655851"/>
                    <a:ext cx="155286" cy="198867"/>
                    <a:chOff x="1501054" y="3655851"/>
                    <a:chExt cx="155286" cy="198867"/>
                  </a:xfrm>
                </p:grpSpPr>
                <p:sp>
                  <p:nvSpPr>
                    <p:cNvPr id="4669" name="Google Shape;4669;p66"/>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66"/>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71" name="Google Shape;4671;p66"/>
              <p:cNvGrpSpPr/>
              <p:nvPr/>
            </p:nvGrpSpPr>
            <p:grpSpPr>
              <a:xfrm>
                <a:off x="724986" y="3800594"/>
                <a:ext cx="532950" cy="302090"/>
                <a:chOff x="724986" y="3800594"/>
                <a:chExt cx="532950" cy="302090"/>
              </a:xfrm>
            </p:grpSpPr>
            <p:grpSp>
              <p:nvGrpSpPr>
                <p:cNvPr id="4672" name="Google Shape;4672;p66"/>
                <p:cNvGrpSpPr/>
                <p:nvPr/>
              </p:nvGrpSpPr>
              <p:grpSpPr>
                <a:xfrm>
                  <a:off x="724986" y="4044367"/>
                  <a:ext cx="181314" cy="25626"/>
                  <a:chOff x="724986" y="4044367"/>
                  <a:chExt cx="181314" cy="25626"/>
                </a:xfrm>
              </p:grpSpPr>
              <p:sp>
                <p:nvSpPr>
                  <p:cNvPr id="4673" name="Google Shape;4673;p66"/>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66"/>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5" name="Google Shape;4675;p66"/>
                <p:cNvGrpSpPr/>
                <p:nvPr/>
              </p:nvGrpSpPr>
              <p:grpSpPr>
                <a:xfrm>
                  <a:off x="906290" y="3800594"/>
                  <a:ext cx="351646" cy="302090"/>
                  <a:chOff x="906290" y="3800594"/>
                  <a:chExt cx="351646" cy="302090"/>
                </a:xfrm>
              </p:grpSpPr>
              <p:grpSp>
                <p:nvGrpSpPr>
                  <p:cNvPr id="4676" name="Google Shape;4676;p66"/>
                  <p:cNvGrpSpPr/>
                  <p:nvPr/>
                </p:nvGrpSpPr>
                <p:grpSpPr>
                  <a:xfrm>
                    <a:off x="1084172" y="3842857"/>
                    <a:ext cx="173764" cy="217131"/>
                    <a:chOff x="1084172" y="3842857"/>
                    <a:chExt cx="173764" cy="217131"/>
                  </a:xfrm>
                </p:grpSpPr>
                <p:grpSp>
                  <p:nvGrpSpPr>
                    <p:cNvPr id="4677" name="Google Shape;4677;p66"/>
                    <p:cNvGrpSpPr/>
                    <p:nvPr/>
                  </p:nvGrpSpPr>
                  <p:grpSpPr>
                    <a:xfrm>
                      <a:off x="1156862" y="3936509"/>
                      <a:ext cx="101073" cy="25622"/>
                      <a:chOff x="1156862" y="3936509"/>
                      <a:chExt cx="101073" cy="25622"/>
                    </a:xfrm>
                  </p:grpSpPr>
                  <p:sp>
                    <p:nvSpPr>
                      <p:cNvPr id="4678" name="Google Shape;4678;p66"/>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6"/>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80" name="Google Shape;4680;p66"/>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81" name="Google Shape;4681;p66"/>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6"/>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3" name="Google Shape;4683;p66"/>
                <p:cNvGrpSpPr/>
                <p:nvPr/>
              </p:nvGrpSpPr>
              <p:grpSpPr>
                <a:xfrm>
                  <a:off x="724986" y="3830189"/>
                  <a:ext cx="189533" cy="25626"/>
                  <a:chOff x="724986" y="3830189"/>
                  <a:chExt cx="189533" cy="25626"/>
                </a:xfrm>
              </p:grpSpPr>
              <p:sp>
                <p:nvSpPr>
                  <p:cNvPr id="4684" name="Google Shape;4684;p66"/>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6"/>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686" name="Google Shape;4686;p66"/>
          <p:cNvGrpSpPr/>
          <p:nvPr/>
        </p:nvGrpSpPr>
        <p:grpSpPr>
          <a:xfrm>
            <a:off x="2253298" y="2249677"/>
            <a:ext cx="948701" cy="935378"/>
            <a:chOff x="2253298" y="2428317"/>
            <a:chExt cx="948701" cy="935378"/>
          </a:xfrm>
        </p:grpSpPr>
        <p:sp>
          <p:nvSpPr>
            <p:cNvPr id="4687" name="Google Shape;4687;p66"/>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6"/>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6"/>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6"/>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6"/>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6"/>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6"/>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6"/>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6"/>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6"/>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66"/>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66"/>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6"/>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6"/>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6"/>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6"/>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6"/>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6"/>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6"/>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6"/>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6"/>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6"/>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6"/>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6"/>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6"/>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6"/>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6"/>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66"/>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66"/>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6"/>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6"/>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6"/>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6"/>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4723"/>
        <p:cNvGrpSpPr/>
        <p:nvPr/>
      </p:nvGrpSpPr>
      <p:grpSpPr>
        <a:xfrm>
          <a:off x="0" y="0"/>
          <a:ext cx="0" cy="0"/>
          <a:chOff x="0" y="0"/>
          <a:chExt cx="0" cy="0"/>
        </a:xfrm>
      </p:grpSpPr>
      <p:grpSp>
        <p:nvGrpSpPr>
          <p:cNvPr id="4724" name="Google Shape;4724;p67"/>
          <p:cNvGrpSpPr/>
          <p:nvPr/>
        </p:nvGrpSpPr>
        <p:grpSpPr>
          <a:xfrm>
            <a:off x="3339744" y="952977"/>
            <a:ext cx="2363393" cy="1017867"/>
            <a:chOff x="3292400" y="1219146"/>
            <a:chExt cx="2615240" cy="1110239"/>
          </a:xfrm>
        </p:grpSpPr>
        <p:sp>
          <p:nvSpPr>
            <p:cNvPr id="4725" name="Google Shape;4725;p67"/>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726" name="Google Shape;4726;p67"/>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27" name="Google Shape;4727;p67"/>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728" name="Google Shape;4728;p67"/>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729" name="Google Shape;4729;p67"/>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730" name="Google Shape;4730;p67"/>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731" name="Google Shape;4731;p67"/>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732" name="Google Shape;4732;p67"/>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733" name="Google Shape;4733;p67"/>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734" name="Google Shape;4734;p67"/>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735" name="Google Shape;4735;p67"/>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736" name="Google Shape;4736;p67"/>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737" name="Google Shape;4737;p67"/>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738" name="Google Shape;4738;p67"/>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739" name="Google Shape;4739;p67"/>
            <p:cNvGrpSpPr/>
            <p:nvPr/>
          </p:nvGrpSpPr>
          <p:grpSpPr>
            <a:xfrm>
              <a:off x="3748438" y="1378608"/>
              <a:ext cx="2159202" cy="903971"/>
              <a:chOff x="1683525" y="2179850"/>
              <a:chExt cx="4519050" cy="2134525"/>
            </a:xfrm>
          </p:grpSpPr>
          <p:sp>
            <p:nvSpPr>
              <p:cNvPr id="4740" name="Google Shape;4740;p67"/>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41" name="Google Shape;4741;p67"/>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42" name="Google Shape;4742;p67"/>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43" name="Google Shape;4743;p67"/>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44" name="Google Shape;4744;p67"/>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45" name="Google Shape;4745;p67"/>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46" name="Google Shape;4746;p67"/>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47" name="Google Shape;4747;p67"/>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48" name="Google Shape;4748;p67"/>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49" name="Google Shape;4749;p67"/>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50" name="Google Shape;4750;p67"/>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751" name="Google Shape;4751;p67"/>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752" name="Google Shape;4752;p67"/>
          <p:cNvGraphicFramePr/>
          <p:nvPr/>
        </p:nvGraphicFramePr>
        <p:xfrm>
          <a:off x="5935838" y="2130450"/>
          <a:ext cx="2491300" cy="868600"/>
        </p:xfrm>
        <a:graphic>
          <a:graphicData uri="http://schemas.openxmlformats.org/drawingml/2006/table">
            <a:tbl>
              <a:tblPr>
                <a:noFill/>
                <a:tableStyleId>{D02ECAF8-03A4-4037-AD25-E3862AE86918}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753" name="Google Shape;4753;p67"/>
          <p:cNvGrpSpPr/>
          <p:nvPr/>
        </p:nvGrpSpPr>
        <p:grpSpPr>
          <a:xfrm>
            <a:off x="5913087" y="3189047"/>
            <a:ext cx="2519825" cy="1001454"/>
            <a:chOff x="1906114" y="789980"/>
            <a:chExt cx="1487676" cy="606868"/>
          </a:xfrm>
        </p:grpSpPr>
        <p:cxnSp>
          <p:nvCxnSpPr>
            <p:cNvPr id="4754" name="Google Shape;4754;p67"/>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755" name="Google Shape;4755;p67"/>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756" name="Google Shape;4756;p67"/>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757" name="Google Shape;4757;p67"/>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758" name="Google Shape;4758;p67"/>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759" name="Google Shape;4759;p67"/>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760" name="Google Shape;4760;p67"/>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761" name="Google Shape;4761;p67"/>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67"/>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67"/>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67"/>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67"/>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67"/>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67"/>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768" name="Google Shape;4768;p67"/>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769" name="Google Shape;4769;p67"/>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770" name="Google Shape;4770;p67"/>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1" name="Google Shape;4771;p67"/>
          <p:cNvGrpSpPr/>
          <p:nvPr/>
        </p:nvGrpSpPr>
        <p:grpSpPr>
          <a:xfrm>
            <a:off x="712562" y="998005"/>
            <a:ext cx="2394370" cy="976502"/>
            <a:chOff x="749309" y="1112739"/>
            <a:chExt cx="2371603" cy="976502"/>
          </a:xfrm>
        </p:grpSpPr>
        <p:sp>
          <p:nvSpPr>
            <p:cNvPr id="4772" name="Google Shape;4772;p67"/>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67"/>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67"/>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7"/>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7"/>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7"/>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7"/>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67"/>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67"/>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67"/>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67"/>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67"/>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67"/>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67"/>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67"/>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67"/>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67"/>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67"/>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67"/>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67"/>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67"/>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67"/>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67"/>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67"/>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7"/>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67"/>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67"/>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67"/>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67"/>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7"/>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67"/>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67"/>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804" name="Google Shape;4804;p67"/>
          <p:cNvGraphicFramePr/>
          <p:nvPr/>
        </p:nvGraphicFramePr>
        <p:xfrm>
          <a:off x="5935863" y="996300"/>
          <a:ext cx="2491300" cy="976425"/>
        </p:xfrm>
        <a:graphic>
          <a:graphicData uri="http://schemas.openxmlformats.org/drawingml/2006/table">
            <a:tbl>
              <a:tblPr>
                <a:noFill/>
                <a:tableStyleId>{D02ECAF8-03A4-4037-AD25-E3862AE86918}</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805" name="Google Shape;4805;p67"/>
          <p:cNvGraphicFramePr/>
          <p:nvPr/>
        </p:nvGraphicFramePr>
        <p:xfrm>
          <a:off x="3342575" y="2130450"/>
          <a:ext cx="2363400" cy="868575"/>
        </p:xfrm>
        <a:graphic>
          <a:graphicData uri="http://schemas.openxmlformats.org/drawingml/2006/table">
            <a:tbl>
              <a:tblPr>
                <a:noFill/>
                <a:tableStyleId>{D02ECAF8-03A4-4037-AD25-E3862AE86918}</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806" name="Google Shape;4806;p67"/>
          <p:cNvGrpSpPr/>
          <p:nvPr/>
        </p:nvGrpSpPr>
        <p:grpSpPr>
          <a:xfrm>
            <a:off x="4086504" y="2517093"/>
            <a:ext cx="1517436" cy="74460"/>
            <a:chOff x="3980086" y="2804397"/>
            <a:chExt cx="1227600" cy="66900"/>
          </a:xfrm>
        </p:grpSpPr>
        <p:sp>
          <p:nvSpPr>
            <p:cNvPr id="4807" name="Google Shape;4807;p6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9" name="Google Shape;4809;p67"/>
          <p:cNvGrpSpPr/>
          <p:nvPr/>
        </p:nvGrpSpPr>
        <p:grpSpPr>
          <a:xfrm>
            <a:off x="4711569" y="2809680"/>
            <a:ext cx="892956" cy="74460"/>
            <a:chOff x="3980086" y="2804397"/>
            <a:chExt cx="1227600" cy="66900"/>
          </a:xfrm>
        </p:grpSpPr>
        <p:sp>
          <p:nvSpPr>
            <p:cNvPr id="4810" name="Google Shape;4810;p6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6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2" name="Google Shape;4812;p67"/>
          <p:cNvGrpSpPr/>
          <p:nvPr/>
        </p:nvGrpSpPr>
        <p:grpSpPr>
          <a:xfrm>
            <a:off x="3344661" y="3168563"/>
            <a:ext cx="2363244" cy="1005943"/>
            <a:chOff x="3358415" y="3361302"/>
            <a:chExt cx="2363244" cy="1024695"/>
          </a:xfrm>
        </p:grpSpPr>
        <p:grpSp>
          <p:nvGrpSpPr>
            <p:cNvPr id="4813" name="Google Shape;4813;p67"/>
            <p:cNvGrpSpPr/>
            <p:nvPr/>
          </p:nvGrpSpPr>
          <p:grpSpPr>
            <a:xfrm>
              <a:off x="3358415" y="3361302"/>
              <a:ext cx="441300" cy="1024695"/>
              <a:chOff x="3358415" y="3361302"/>
              <a:chExt cx="441300" cy="1024695"/>
            </a:xfrm>
          </p:grpSpPr>
          <p:sp>
            <p:nvSpPr>
              <p:cNvPr id="4814" name="Google Shape;4814;p67"/>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7"/>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67"/>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67"/>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67"/>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67"/>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0" name="Google Shape;4820;p67"/>
            <p:cNvGrpSpPr/>
            <p:nvPr/>
          </p:nvGrpSpPr>
          <p:grpSpPr>
            <a:xfrm>
              <a:off x="3838901" y="3361302"/>
              <a:ext cx="441300" cy="1024695"/>
              <a:chOff x="3838901" y="3361302"/>
              <a:chExt cx="441300" cy="1024695"/>
            </a:xfrm>
          </p:grpSpPr>
          <p:sp>
            <p:nvSpPr>
              <p:cNvPr id="4821" name="Google Shape;4821;p67"/>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7"/>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7"/>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7"/>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67"/>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67"/>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7" name="Google Shape;4827;p67"/>
            <p:cNvGrpSpPr/>
            <p:nvPr/>
          </p:nvGrpSpPr>
          <p:grpSpPr>
            <a:xfrm>
              <a:off x="4319387" y="3361302"/>
              <a:ext cx="441300" cy="1024695"/>
              <a:chOff x="4319387" y="3361302"/>
              <a:chExt cx="441300" cy="1024695"/>
            </a:xfrm>
          </p:grpSpPr>
          <p:sp>
            <p:nvSpPr>
              <p:cNvPr id="4828" name="Google Shape;4828;p67"/>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67"/>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7"/>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7"/>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7"/>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7"/>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4" name="Google Shape;4834;p67"/>
            <p:cNvGrpSpPr/>
            <p:nvPr/>
          </p:nvGrpSpPr>
          <p:grpSpPr>
            <a:xfrm>
              <a:off x="4799873" y="3361302"/>
              <a:ext cx="441300" cy="1024695"/>
              <a:chOff x="4799873" y="3361302"/>
              <a:chExt cx="441300" cy="1024695"/>
            </a:xfrm>
          </p:grpSpPr>
          <p:sp>
            <p:nvSpPr>
              <p:cNvPr id="4835" name="Google Shape;4835;p67"/>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67"/>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67"/>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7"/>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67"/>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67"/>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1" name="Google Shape;4841;p67"/>
            <p:cNvGrpSpPr/>
            <p:nvPr/>
          </p:nvGrpSpPr>
          <p:grpSpPr>
            <a:xfrm>
              <a:off x="5280360" y="3361302"/>
              <a:ext cx="441300" cy="1024695"/>
              <a:chOff x="5280360" y="3361302"/>
              <a:chExt cx="441300" cy="1024695"/>
            </a:xfrm>
          </p:grpSpPr>
          <p:sp>
            <p:nvSpPr>
              <p:cNvPr id="4842" name="Google Shape;4842;p67"/>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7"/>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7"/>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7"/>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7"/>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7"/>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848" name="Google Shape;4848;p67"/>
          <p:cNvGraphicFramePr/>
          <p:nvPr/>
        </p:nvGraphicFramePr>
        <p:xfrm>
          <a:off x="711088" y="2130450"/>
          <a:ext cx="2403600" cy="881400"/>
        </p:xfrm>
        <a:graphic>
          <a:graphicData uri="http://schemas.openxmlformats.org/drawingml/2006/table">
            <a:tbl>
              <a:tblPr>
                <a:noFill/>
                <a:tableStyleId>{D02ECAF8-03A4-4037-AD25-E3862AE86918}</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849" name="Google Shape;4849;p67"/>
          <p:cNvGrpSpPr/>
          <p:nvPr/>
        </p:nvGrpSpPr>
        <p:grpSpPr>
          <a:xfrm>
            <a:off x="712613" y="3180175"/>
            <a:ext cx="2403614" cy="1005900"/>
            <a:chOff x="726450" y="3372825"/>
            <a:chExt cx="2403614" cy="1005900"/>
          </a:xfrm>
        </p:grpSpPr>
        <p:grpSp>
          <p:nvGrpSpPr>
            <p:cNvPr id="4850" name="Google Shape;4850;p67"/>
            <p:cNvGrpSpPr/>
            <p:nvPr/>
          </p:nvGrpSpPr>
          <p:grpSpPr>
            <a:xfrm>
              <a:off x="726450" y="3696000"/>
              <a:ext cx="2403614" cy="500898"/>
              <a:chOff x="726450" y="3696000"/>
              <a:chExt cx="2403614" cy="500898"/>
            </a:xfrm>
          </p:grpSpPr>
          <p:sp>
            <p:nvSpPr>
              <p:cNvPr id="4851" name="Google Shape;4851;p67"/>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852" name="Google Shape;4852;p67"/>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853" name="Google Shape;4853;p67"/>
            <p:cNvGrpSpPr/>
            <p:nvPr/>
          </p:nvGrpSpPr>
          <p:grpSpPr>
            <a:xfrm>
              <a:off x="1348050" y="3372825"/>
              <a:ext cx="1720425" cy="1005900"/>
              <a:chOff x="1348050" y="3372825"/>
              <a:chExt cx="1720425" cy="1005900"/>
            </a:xfrm>
          </p:grpSpPr>
          <p:sp>
            <p:nvSpPr>
              <p:cNvPr id="4854" name="Google Shape;4854;p67"/>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855" name="Google Shape;4855;p67"/>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856" name="Google Shape;4856;p67"/>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857" name="Google Shape;4857;p67"/>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858" name="Google Shape;4858;p67"/>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859" name="Google Shape;4859;p67"/>
            <p:cNvGrpSpPr/>
            <p:nvPr/>
          </p:nvGrpSpPr>
          <p:grpSpPr>
            <a:xfrm>
              <a:off x="1455707" y="3731058"/>
              <a:ext cx="1491150" cy="417657"/>
              <a:chOff x="1455707" y="3731058"/>
              <a:chExt cx="1491150" cy="417657"/>
            </a:xfrm>
          </p:grpSpPr>
          <p:grpSp>
            <p:nvGrpSpPr>
              <p:cNvPr id="4860" name="Google Shape;4860;p67"/>
              <p:cNvGrpSpPr/>
              <p:nvPr/>
            </p:nvGrpSpPr>
            <p:grpSpPr>
              <a:xfrm>
                <a:off x="1472938" y="3745828"/>
                <a:ext cx="72126" cy="53788"/>
                <a:chOff x="1472938" y="3745828"/>
                <a:chExt cx="72126" cy="53788"/>
              </a:xfrm>
            </p:grpSpPr>
            <p:sp>
              <p:nvSpPr>
                <p:cNvPr id="4861" name="Google Shape;4861;p67"/>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7"/>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3" name="Google Shape;4863;p67"/>
              <p:cNvGrpSpPr/>
              <p:nvPr/>
            </p:nvGrpSpPr>
            <p:grpSpPr>
              <a:xfrm>
                <a:off x="1819181" y="4089633"/>
                <a:ext cx="72126" cy="53788"/>
                <a:chOff x="1819181" y="4089633"/>
                <a:chExt cx="72126" cy="53788"/>
              </a:xfrm>
            </p:grpSpPr>
            <p:sp>
              <p:nvSpPr>
                <p:cNvPr id="4864" name="Google Shape;4864;p67"/>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7"/>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6" name="Google Shape;4866;p67"/>
              <p:cNvGrpSpPr/>
              <p:nvPr/>
            </p:nvGrpSpPr>
            <p:grpSpPr>
              <a:xfrm>
                <a:off x="1455707" y="4084171"/>
                <a:ext cx="64321" cy="64544"/>
                <a:chOff x="1455707" y="4084171"/>
                <a:chExt cx="64321" cy="64544"/>
              </a:xfrm>
            </p:grpSpPr>
            <p:sp>
              <p:nvSpPr>
                <p:cNvPr id="4867" name="Google Shape;4867;p67"/>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7"/>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9" name="Google Shape;4869;p67"/>
              <p:cNvGrpSpPr/>
              <p:nvPr/>
            </p:nvGrpSpPr>
            <p:grpSpPr>
              <a:xfrm>
                <a:off x="1818610" y="3731058"/>
                <a:ext cx="64321" cy="64544"/>
                <a:chOff x="1818610" y="3731058"/>
                <a:chExt cx="64321" cy="64544"/>
              </a:xfrm>
            </p:grpSpPr>
            <p:sp>
              <p:nvSpPr>
                <p:cNvPr id="4870" name="Google Shape;4870;p67"/>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7"/>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2" name="Google Shape;4872;p67"/>
              <p:cNvGrpSpPr/>
              <p:nvPr/>
            </p:nvGrpSpPr>
            <p:grpSpPr>
              <a:xfrm>
                <a:off x="2172491" y="4089633"/>
                <a:ext cx="72126" cy="53788"/>
                <a:chOff x="2172491" y="4089633"/>
                <a:chExt cx="72126" cy="53788"/>
              </a:xfrm>
            </p:grpSpPr>
            <p:sp>
              <p:nvSpPr>
                <p:cNvPr id="4873" name="Google Shape;4873;p67"/>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67"/>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5" name="Google Shape;4875;p67"/>
              <p:cNvGrpSpPr/>
              <p:nvPr/>
            </p:nvGrpSpPr>
            <p:grpSpPr>
              <a:xfrm>
                <a:off x="2171920" y="3731058"/>
                <a:ext cx="64321" cy="64544"/>
                <a:chOff x="2171920" y="3731058"/>
                <a:chExt cx="64321" cy="64544"/>
              </a:xfrm>
            </p:grpSpPr>
            <p:sp>
              <p:nvSpPr>
                <p:cNvPr id="4876" name="Google Shape;4876;p67"/>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67"/>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8" name="Google Shape;4878;p67"/>
              <p:cNvGrpSpPr/>
              <p:nvPr/>
            </p:nvGrpSpPr>
            <p:grpSpPr>
              <a:xfrm>
                <a:off x="2874730" y="3745828"/>
                <a:ext cx="72126" cy="53788"/>
                <a:chOff x="2874730" y="3745828"/>
                <a:chExt cx="72126" cy="53788"/>
              </a:xfrm>
            </p:grpSpPr>
            <p:sp>
              <p:nvSpPr>
                <p:cNvPr id="4879" name="Google Shape;4879;p67"/>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67"/>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1" name="Google Shape;4881;p67"/>
              <p:cNvGrpSpPr/>
              <p:nvPr/>
            </p:nvGrpSpPr>
            <p:grpSpPr>
              <a:xfrm>
                <a:off x="2878589" y="4081481"/>
                <a:ext cx="64321" cy="64544"/>
                <a:chOff x="2878589" y="4081481"/>
                <a:chExt cx="64321" cy="64544"/>
              </a:xfrm>
            </p:grpSpPr>
            <p:sp>
              <p:nvSpPr>
                <p:cNvPr id="4882" name="Google Shape;4882;p6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4" name="Google Shape;4884;p67"/>
              <p:cNvGrpSpPr/>
              <p:nvPr/>
            </p:nvGrpSpPr>
            <p:grpSpPr>
              <a:xfrm>
                <a:off x="2525796" y="4089633"/>
                <a:ext cx="72126" cy="53788"/>
                <a:chOff x="2525796" y="4089633"/>
                <a:chExt cx="72126" cy="53788"/>
              </a:xfrm>
            </p:grpSpPr>
            <p:sp>
              <p:nvSpPr>
                <p:cNvPr id="4885" name="Google Shape;4885;p67"/>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67"/>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7" name="Google Shape;4887;p67"/>
              <p:cNvGrpSpPr/>
              <p:nvPr/>
            </p:nvGrpSpPr>
            <p:grpSpPr>
              <a:xfrm>
                <a:off x="2525225" y="3731058"/>
                <a:ext cx="64321" cy="64544"/>
                <a:chOff x="2525225" y="3731058"/>
                <a:chExt cx="64321" cy="64544"/>
              </a:xfrm>
            </p:grpSpPr>
            <p:sp>
              <p:nvSpPr>
                <p:cNvPr id="4888" name="Google Shape;4888;p67"/>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67"/>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4893"/>
        <p:cNvGrpSpPr/>
        <p:nvPr/>
      </p:nvGrpSpPr>
      <p:grpSpPr>
        <a:xfrm>
          <a:off x="0" y="0"/>
          <a:ext cx="0" cy="0"/>
          <a:chOff x="0" y="0"/>
          <a:chExt cx="0" cy="0"/>
        </a:xfrm>
      </p:grpSpPr>
      <p:grpSp>
        <p:nvGrpSpPr>
          <p:cNvPr id="4894" name="Google Shape;4894;p68"/>
          <p:cNvGrpSpPr/>
          <p:nvPr/>
        </p:nvGrpSpPr>
        <p:grpSpPr>
          <a:xfrm>
            <a:off x="716991" y="971306"/>
            <a:ext cx="845921" cy="690752"/>
            <a:chOff x="732428" y="1198513"/>
            <a:chExt cx="845921" cy="690752"/>
          </a:xfrm>
        </p:grpSpPr>
        <p:grpSp>
          <p:nvGrpSpPr>
            <p:cNvPr id="4895" name="Google Shape;4895;p68"/>
            <p:cNvGrpSpPr/>
            <p:nvPr/>
          </p:nvGrpSpPr>
          <p:grpSpPr>
            <a:xfrm>
              <a:off x="823030" y="1198513"/>
              <a:ext cx="755319" cy="690752"/>
              <a:chOff x="823030" y="1198513"/>
              <a:chExt cx="755319" cy="690752"/>
            </a:xfrm>
          </p:grpSpPr>
          <p:sp>
            <p:nvSpPr>
              <p:cNvPr id="4896" name="Google Shape;4896;p68"/>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8"/>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8" name="Google Shape;4898;p68"/>
            <p:cNvGrpSpPr/>
            <p:nvPr/>
          </p:nvGrpSpPr>
          <p:grpSpPr>
            <a:xfrm>
              <a:off x="732428" y="1239937"/>
              <a:ext cx="739912" cy="607886"/>
              <a:chOff x="732428" y="1239937"/>
              <a:chExt cx="739912" cy="607886"/>
            </a:xfrm>
          </p:grpSpPr>
          <p:sp>
            <p:nvSpPr>
              <p:cNvPr id="4899" name="Google Shape;4899;p68"/>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68"/>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1" name="Google Shape;4901;p68"/>
            <p:cNvGrpSpPr/>
            <p:nvPr/>
          </p:nvGrpSpPr>
          <p:grpSpPr>
            <a:xfrm>
              <a:off x="732428" y="1277018"/>
              <a:ext cx="702832" cy="533758"/>
              <a:chOff x="732428" y="1277018"/>
              <a:chExt cx="702832" cy="533758"/>
            </a:xfrm>
          </p:grpSpPr>
          <p:sp>
            <p:nvSpPr>
              <p:cNvPr id="4902" name="Google Shape;4902;p68"/>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8"/>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4" name="Google Shape;4904;p68"/>
            <p:cNvGrpSpPr/>
            <p:nvPr/>
          </p:nvGrpSpPr>
          <p:grpSpPr>
            <a:xfrm>
              <a:off x="931170" y="1306653"/>
              <a:ext cx="647179" cy="474455"/>
              <a:chOff x="931170" y="1306653"/>
              <a:chExt cx="647179" cy="474455"/>
            </a:xfrm>
          </p:grpSpPr>
          <p:sp>
            <p:nvSpPr>
              <p:cNvPr id="4905" name="Google Shape;4905;p68"/>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8"/>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7" name="Google Shape;4907;p68"/>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8" name="Google Shape;4908;p68"/>
          <p:cNvGrpSpPr/>
          <p:nvPr/>
        </p:nvGrpSpPr>
        <p:grpSpPr>
          <a:xfrm>
            <a:off x="3948600" y="971313"/>
            <a:ext cx="634656" cy="699982"/>
            <a:chOff x="5985650" y="2860025"/>
            <a:chExt cx="1396075" cy="1539775"/>
          </a:xfrm>
        </p:grpSpPr>
        <p:sp>
          <p:nvSpPr>
            <p:cNvPr id="4909" name="Google Shape;4909;p68"/>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8"/>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68"/>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68"/>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8"/>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8"/>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68"/>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68"/>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68"/>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8"/>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68"/>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68"/>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68"/>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68"/>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8"/>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68"/>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68"/>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68"/>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8"/>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68"/>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68"/>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68"/>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68"/>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8"/>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68"/>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68"/>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8"/>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68"/>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68"/>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8"/>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68"/>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68"/>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1" name="Google Shape;4941;p68"/>
          <p:cNvGrpSpPr/>
          <p:nvPr/>
        </p:nvGrpSpPr>
        <p:grpSpPr>
          <a:xfrm>
            <a:off x="4704250" y="971306"/>
            <a:ext cx="725845" cy="699975"/>
            <a:chOff x="4249973" y="1201875"/>
            <a:chExt cx="1958568" cy="1888762"/>
          </a:xfrm>
        </p:grpSpPr>
        <p:sp>
          <p:nvSpPr>
            <p:cNvPr id="4942" name="Google Shape;4942;p68"/>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3" name="Google Shape;4943;p68"/>
            <p:cNvGrpSpPr/>
            <p:nvPr/>
          </p:nvGrpSpPr>
          <p:grpSpPr>
            <a:xfrm>
              <a:off x="5853086" y="1789142"/>
              <a:ext cx="355454" cy="1048099"/>
              <a:chOff x="5576108" y="2016725"/>
              <a:chExt cx="565200" cy="1666560"/>
            </a:xfrm>
          </p:grpSpPr>
          <p:sp>
            <p:nvSpPr>
              <p:cNvPr id="4944" name="Google Shape;4944;p68"/>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945" name="Google Shape;4945;p68"/>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6" name="Google Shape;4946;p68"/>
            <p:cNvGrpSpPr/>
            <p:nvPr/>
          </p:nvGrpSpPr>
          <p:grpSpPr>
            <a:xfrm>
              <a:off x="4869455" y="2691676"/>
              <a:ext cx="1013897" cy="398961"/>
              <a:chOff x="4012057" y="3451825"/>
              <a:chExt cx="1612175" cy="634379"/>
            </a:xfrm>
          </p:grpSpPr>
          <p:sp>
            <p:nvSpPr>
              <p:cNvPr id="4947" name="Google Shape;4947;p68"/>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948" name="Google Shape;4948;p68"/>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9" name="Google Shape;4949;p68"/>
            <p:cNvGrpSpPr/>
            <p:nvPr/>
          </p:nvGrpSpPr>
          <p:grpSpPr>
            <a:xfrm>
              <a:off x="4276937" y="2155961"/>
              <a:ext cx="651965" cy="891358"/>
              <a:chOff x="3069908" y="2599997"/>
              <a:chExt cx="1036675" cy="1417328"/>
            </a:xfrm>
          </p:grpSpPr>
          <p:sp>
            <p:nvSpPr>
              <p:cNvPr id="4950" name="Google Shape;4950;p68"/>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951" name="Google Shape;4951;p68"/>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68"/>
            <p:cNvGrpSpPr/>
            <p:nvPr/>
          </p:nvGrpSpPr>
          <p:grpSpPr>
            <a:xfrm>
              <a:off x="5054918" y="1201875"/>
              <a:ext cx="999548" cy="602711"/>
              <a:chOff x="4306958" y="1082925"/>
              <a:chExt cx="1589359" cy="958358"/>
            </a:xfrm>
          </p:grpSpPr>
          <p:sp>
            <p:nvSpPr>
              <p:cNvPr id="4953" name="Google Shape;4953;p68"/>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954" name="Google Shape;4954;p68"/>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5" name="Google Shape;4955;p68"/>
            <p:cNvGrpSpPr/>
            <p:nvPr/>
          </p:nvGrpSpPr>
          <p:grpSpPr>
            <a:xfrm>
              <a:off x="4249973" y="1303451"/>
              <a:ext cx="799317" cy="841334"/>
              <a:chOff x="3027033" y="1244439"/>
              <a:chExt cx="1270977" cy="1337786"/>
            </a:xfrm>
          </p:grpSpPr>
          <p:sp>
            <p:nvSpPr>
              <p:cNvPr id="4956" name="Google Shape;4956;p68"/>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957" name="Google Shape;4957;p68"/>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58" name="Google Shape;4958;p68"/>
          <p:cNvGrpSpPr/>
          <p:nvPr/>
        </p:nvGrpSpPr>
        <p:grpSpPr>
          <a:xfrm>
            <a:off x="4057114" y="1858087"/>
            <a:ext cx="750769" cy="683784"/>
            <a:chOff x="4204684" y="2104422"/>
            <a:chExt cx="699822" cy="637382"/>
          </a:xfrm>
        </p:grpSpPr>
        <p:grpSp>
          <p:nvGrpSpPr>
            <p:cNvPr id="4959" name="Google Shape;4959;p68"/>
            <p:cNvGrpSpPr/>
            <p:nvPr/>
          </p:nvGrpSpPr>
          <p:grpSpPr>
            <a:xfrm>
              <a:off x="4204684" y="2430067"/>
              <a:ext cx="342957" cy="311738"/>
              <a:chOff x="4204684" y="2430067"/>
              <a:chExt cx="342957" cy="311738"/>
            </a:xfrm>
          </p:grpSpPr>
          <p:sp>
            <p:nvSpPr>
              <p:cNvPr id="4960" name="Google Shape;4960;p68"/>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8"/>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2" name="Google Shape;4962;p68"/>
            <p:cNvGrpSpPr/>
            <p:nvPr/>
          </p:nvGrpSpPr>
          <p:grpSpPr>
            <a:xfrm>
              <a:off x="4561586" y="2430067"/>
              <a:ext cx="342920" cy="311738"/>
              <a:chOff x="4561586" y="2430067"/>
              <a:chExt cx="342920" cy="311738"/>
            </a:xfrm>
          </p:grpSpPr>
          <p:sp>
            <p:nvSpPr>
              <p:cNvPr id="4963" name="Google Shape;4963;p68"/>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8"/>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68"/>
            <p:cNvGrpSpPr/>
            <p:nvPr/>
          </p:nvGrpSpPr>
          <p:grpSpPr>
            <a:xfrm>
              <a:off x="4561586" y="2104422"/>
              <a:ext cx="342920" cy="311738"/>
              <a:chOff x="4561586" y="2104422"/>
              <a:chExt cx="342920" cy="311738"/>
            </a:xfrm>
          </p:grpSpPr>
          <p:sp>
            <p:nvSpPr>
              <p:cNvPr id="4966" name="Google Shape;4966;p68"/>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8"/>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8" name="Google Shape;4968;p68"/>
            <p:cNvGrpSpPr/>
            <p:nvPr/>
          </p:nvGrpSpPr>
          <p:grpSpPr>
            <a:xfrm>
              <a:off x="4204684" y="2104422"/>
              <a:ext cx="342957" cy="311664"/>
              <a:chOff x="4204684" y="2104422"/>
              <a:chExt cx="342957" cy="311664"/>
            </a:xfrm>
          </p:grpSpPr>
          <p:sp>
            <p:nvSpPr>
              <p:cNvPr id="4969" name="Google Shape;4969;p68"/>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68"/>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71" name="Google Shape;4971;p68"/>
          <p:cNvGrpSpPr/>
          <p:nvPr/>
        </p:nvGrpSpPr>
        <p:grpSpPr>
          <a:xfrm>
            <a:off x="5521547" y="971301"/>
            <a:ext cx="660591" cy="688867"/>
            <a:chOff x="5830645" y="1267368"/>
            <a:chExt cx="530340" cy="553040"/>
          </a:xfrm>
        </p:grpSpPr>
        <p:sp>
          <p:nvSpPr>
            <p:cNvPr id="4972" name="Google Shape;4972;p68"/>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3" name="Google Shape;4973;p68"/>
            <p:cNvGrpSpPr/>
            <p:nvPr/>
          </p:nvGrpSpPr>
          <p:grpSpPr>
            <a:xfrm>
              <a:off x="5830645" y="1267368"/>
              <a:ext cx="259743" cy="269909"/>
              <a:chOff x="5830645" y="1267368"/>
              <a:chExt cx="259743" cy="269909"/>
            </a:xfrm>
          </p:grpSpPr>
          <p:sp>
            <p:nvSpPr>
              <p:cNvPr id="4974" name="Google Shape;4974;p68"/>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68"/>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6" name="Google Shape;4976;p68"/>
            <p:cNvGrpSpPr/>
            <p:nvPr/>
          </p:nvGrpSpPr>
          <p:grpSpPr>
            <a:xfrm>
              <a:off x="6101293" y="1267368"/>
              <a:ext cx="259692" cy="269909"/>
              <a:chOff x="6101293" y="1267368"/>
              <a:chExt cx="259692" cy="269909"/>
            </a:xfrm>
          </p:grpSpPr>
          <p:sp>
            <p:nvSpPr>
              <p:cNvPr id="4977" name="Google Shape;4977;p68"/>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68"/>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9" name="Google Shape;4979;p68"/>
            <p:cNvGrpSpPr/>
            <p:nvPr/>
          </p:nvGrpSpPr>
          <p:grpSpPr>
            <a:xfrm>
              <a:off x="5830645" y="1550500"/>
              <a:ext cx="259692" cy="269909"/>
              <a:chOff x="5830645" y="1550500"/>
              <a:chExt cx="259692" cy="269909"/>
            </a:xfrm>
          </p:grpSpPr>
          <p:sp>
            <p:nvSpPr>
              <p:cNvPr id="4980" name="Google Shape;4980;p68"/>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68"/>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2" name="Google Shape;4982;p68"/>
            <p:cNvGrpSpPr/>
            <p:nvPr/>
          </p:nvGrpSpPr>
          <p:grpSpPr>
            <a:xfrm>
              <a:off x="6101293" y="1550500"/>
              <a:ext cx="259692" cy="269909"/>
              <a:chOff x="6101293" y="1550500"/>
              <a:chExt cx="259692" cy="269909"/>
            </a:xfrm>
          </p:grpSpPr>
          <p:sp>
            <p:nvSpPr>
              <p:cNvPr id="4983" name="Google Shape;4983;p68"/>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68"/>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85" name="Google Shape;4985;p68"/>
          <p:cNvGrpSpPr/>
          <p:nvPr/>
        </p:nvGrpSpPr>
        <p:grpSpPr>
          <a:xfrm>
            <a:off x="723700" y="1861760"/>
            <a:ext cx="697154" cy="679574"/>
            <a:chOff x="2679875" y="2361475"/>
            <a:chExt cx="780425" cy="760575"/>
          </a:xfrm>
        </p:grpSpPr>
        <p:sp>
          <p:nvSpPr>
            <p:cNvPr id="4986" name="Google Shape;4986;p68"/>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68"/>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68"/>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68"/>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68"/>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68"/>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2" name="Google Shape;4992;p68"/>
          <p:cNvGrpSpPr/>
          <p:nvPr/>
        </p:nvGrpSpPr>
        <p:grpSpPr>
          <a:xfrm>
            <a:off x="3122859" y="971352"/>
            <a:ext cx="735829" cy="684547"/>
            <a:chOff x="3351965" y="1148808"/>
            <a:chExt cx="750770" cy="698375"/>
          </a:xfrm>
        </p:grpSpPr>
        <p:grpSp>
          <p:nvGrpSpPr>
            <p:cNvPr id="4993" name="Google Shape;4993;p68"/>
            <p:cNvGrpSpPr/>
            <p:nvPr/>
          </p:nvGrpSpPr>
          <p:grpSpPr>
            <a:xfrm>
              <a:off x="3586796" y="1148808"/>
              <a:ext cx="294857" cy="286830"/>
              <a:chOff x="3750225" y="1774000"/>
              <a:chExt cx="149575" cy="145525"/>
            </a:xfrm>
          </p:grpSpPr>
          <p:sp>
            <p:nvSpPr>
              <p:cNvPr id="4994" name="Google Shape;4994;p68"/>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68"/>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6" name="Google Shape;4996;p68"/>
            <p:cNvGrpSpPr/>
            <p:nvPr/>
          </p:nvGrpSpPr>
          <p:grpSpPr>
            <a:xfrm>
              <a:off x="3779245" y="1375768"/>
              <a:ext cx="323490" cy="286978"/>
              <a:chOff x="3847850" y="1889150"/>
              <a:chExt cx="164100" cy="145600"/>
            </a:xfrm>
          </p:grpSpPr>
          <p:sp>
            <p:nvSpPr>
              <p:cNvPr id="4997" name="Google Shape;4997;p68"/>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68"/>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68"/>
            <p:cNvGrpSpPr/>
            <p:nvPr/>
          </p:nvGrpSpPr>
          <p:grpSpPr>
            <a:xfrm>
              <a:off x="3351965" y="1330435"/>
              <a:ext cx="295449" cy="285401"/>
              <a:chOff x="3631100" y="1866150"/>
              <a:chExt cx="149875" cy="144800"/>
            </a:xfrm>
          </p:grpSpPr>
          <p:sp>
            <p:nvSpPr>
              <p:cNvPr id="5000" name="Google Shape;5000;p68"/>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68"/>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68"/>
            <p:cNvGrpSpPr/>
            <p:nvPr/>
          </p:nvGrpSpPr>
          <p:grpSpPr>
            <a:xfrm>
              <a:off x="3548208" y="1560352"/>
              <a:ext cx="294808" cy="286830"/>
              <a:chOff x="3730650" y="1982800"/>
              <a:chExt cx="149550" cy="145525"/>
            </a:xfrm>
          </p:grpSpPr>
          <p:sp>
            <p:nvSpPr>
              <p:cNvPr id="5003" name="Google Shape;5003;p68"/>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68"/>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05" name="Google Shape;5005;p68"/>
          <p:cNvGrpSpPr/>
          <p:nvPr/>
        </p:nvGrpSpPr>
        <p:grpSpPr>
          <a:xfrm>
            <a:off x="7624512" y="971306"/>
            <a:ext cx="804565" cy="677795"/>
            <a:chOff x="7636443" y="1204988"/>
            <a:chExt cx="804565" cy="677795"/>
          </a:xfrm>
        </p:grpSpPr>
        <p:grpSp>
          <p:nvGrpSpPr>
            <p:cNvPr id="5006" name="Google Shape;5006;p68"/>
            <p:cNvGrpSpPr/>
            <p:nvPr/>
          </p:nvGrpSpPr>
          <p:grpSpPr>
            <a:xfrm>
              <a:off x="7636443" y="1509705"/>
              <a:ext cx="804565" cy="373078"/>
              <a:chOff x="7636443" y="1509705"/>
              <a:chExt cx="804565" cy="373078"/>
            </a:xfrm>
          </p:grpSpPr>
          <p:sp>
            <p:nvSpPr>
              <p:cNvPr id="5007" name="Google Shape;5007;p68"/>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68"/>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9" name="Google Shape;5009;p68"/>
            <p:cNvGrpSpPr/>
            <p:nvPr/>
          </p:nvGrpSpPr>
          <p:grpSpPr>
            <a:xfrm>
              <a:off x="7636443" y="1408133"/>
              <a:ext cx="804565" cy="373078"/>
              <a:chOff x="7636443" y="1408133"/>
              <a:chExt cx="804565" cy="373078"/>
            </a:xfrm>
          </p:grpSpPr>
          <p:sp>
            <p:nvSpPr>
              <p:cNvPr id="5010" name="Google Shape;5010;p68"/>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68"/>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2" name="Google Shape;5012;p68"/>
            <p:cNvGrpSpPr/>
            <p:nvPr/>
          </p:nvGrpSpPr>
          <p:grpSpPr>
            <a:xfrm>
              <a:off x="7636443" y="1306560"/>
              <a:ext cx="804565" cy="373078"/>
              <a:chOff x="7636443" y="1306560"/>
              <a:chExt cx="804565" cy="373078"/>
            </a:xfrm>
          </p:grpSpPr>
          <p:sp>
            <p:nvSpPr>
              <p:cNvPr id="5013" name="Google Shape;5013;p68"/>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68"/>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5" name="Google Shape;5015;p68"/>
            <p:cNvGrpSpPr/>
            <p:nvPr/>
          </p:nvGrpSpPr>
          <p:grpSpPr>
            <a:xfrm>
              <a:off x="7636443" y="1204988"/>
              <a:ext cx="804565" cy="373078"/>
              <a:chOff x="7636443" y="1204988"/>
              <a:chExt cx="804565" cy="373078"/>
            </a:xfrm>
          </p:grpSpPr>
          <p:sp>
            <p:nvSpPr>
              <p:cNvPr id="5016" name="Google Shape;5016;p68"/>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8"/>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18" name="Google Shape;5018;p68"/>
          <p:cNvGrpSpPr/>
          <p:nvPr/>
        </p:nvGrpSpPr>
        <p:grpSpPr>
          <a:xfrm>
            <a:off x="4963358" y="1878721"/>
            <a:ext cx="661339" cy="661188"/>
            <a:chOff x="3990000" y="975400"/>
            <a:chExt cx="3934200" cy="3933300"/>
          </a:xfrm>
        </p:grpSpPr>
        <p:sp>
          <p:nvSpPr>
            <p:cNvPr id="5019" name="Google Shape;5019;p68"/>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8"/>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68"/>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68"/>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3" name="Google Shape;5023;p68"/>
          <p:cNvGrpSpPr/>
          <p:nvPr/>
        </p:nvGrpSpPr>
        <p:grpSpPr>
          <a:xfrm>
            <a:off x="6607006" y="1857359"/>
            <a:ext cx="868881" cy="684241"/>
            <a:chOff x="6598259" y="2078634"/>
            <a:chExt cx="868881" cy="684241"/>
          </a:xfrm>
        </p:grpSpPr>
        <p:sp>
          <p:nvSpPr>
            <p:cNvPr id="5024" name="Google Shape;5024;p68"/>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68"/>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8"/>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8"/>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8"/>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68"/>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0" name="Google Shape;5030;p68"/>
            <p:cNvGrpSpPr/>
            <p:nvPr/>
          </p:nvGrpSpPr>
          <p:grpSpPr>
            <a:xfrm>
              <a:off x="6808175" y="2078634"/>
              <a:ext cx="452229" cy="684241"/>
              <a:chOff x="6808175" y="2078634"/>
              <a:chExt cx="452229" cy="684241"/>
            </a:xfrm>
          </p:grpSpPr>
          <p:sp>
            <p:nvSpPr>
              <p:cNvPr id="5031" name="Google Shape;5031;p68"/>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8"/>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8"/>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8"/>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8"/>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8"/>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7" name="Google Shape;5037;p68"/>
              <p:cNvGrpSpPr/>
              <p:nvPr/>
            </p:nvGrpSpPr>
            <p:grpSpPr>
              <a:xfrm>
                <a:off x="6821586" y="2078634"/>
                <a:ext cx="426871" cy="684241"/>
                <a:chOff x="6821586" y="2078634"/>
                <a:chExt cx="426871" cy="684241"/>
              </a:xfrm>
            </p:grpSpPr>
            <p:grpSp>
              <p:nvGrpSpPr>
                <p:cNvPr id="5038" name="Google Shape;5038;p68"/>
                <p:cNvGrpSpPr/>
                <p:nvPr/>
              </p:nvGrpSpPr>
              <p:grpSpPr>
                <a:xfrm>
                  <a:off x="6821586" y="2078634"/>
                  <a:ext cx="426871" cy="684241"/>
                  <a:chOff x="6821586" y="2078634"/>
                  <a:chExt cx="426871" cy="684241"/>
                </a:xfrm>
              </p:grpSpPr>
              <p:sp>
                <p:nvSpPr>
                  <p:cNvPr id="5039" name="Google Shape;5039;p68"/>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8"/>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8"/>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8"/>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8"/>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8"/>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8"/>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8"/>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8"/>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8"/>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8"/>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8"/>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68"/>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68"/>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8"/>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8"/>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8"/>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8"/>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68"/>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58" name="Google Shape;5058;p68"/>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68"/>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68"/>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8"/>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68"/>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68"/>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64" name="Google Shape;5064;p68"/>
          <p:cNvGrpSpPr/>
          <p:nvPr/>
        </p:nvGrpSpPr>
        <p:grpSpPr>
          <a:xfrm>
            <a:off x="5780173" y="1862968"/>
            <a:ext cx="671358" cy="671358"/>
            <a:chOff x="6535625" y="760425"/>
            <a:chExt cx="1665900" cy="1665900"/>
          </a:xfrm>
        </p:grpSpPr>
        <p:sp>
          <p:nvSpPr>
            <p:cNvPr id="5065" name="Google Shape;5065;p68"/>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68"/>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68"/>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8"/>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9" name="Google Shape;5069;p68"/>
          <p:cNvGrpSpPr/>
          <p:nvPr/>
        </p:nvGrpSpPr>
        <p:grpSpPr>
          <a:xfrm>
            <a:off x="716989" y="3531368"/>
            <a:ext cx="1340789" cy="640830"/>
            <a:chOff x="238125" y="1151100"/>
            <a:chExt cx="7139450" cy="3412300"/>
          </a:xfrm>
        </p:grpSpPr>
        <p:sp>
          <p:nvSpPr>
            <p:cNvPr id="5070" name="Google Shape;5070;p68"/>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8"/>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8"/>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68"/>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68"/>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8"/>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8"/>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8"/>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8"/>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8"/>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68"/>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68"/>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2" name="Google Shape;5082;p68"/>
          <p:cNvGrpSpPr/>
          <p:nvPr/>
        </p:nvGrpSpPr>
        <p:grpSpPr>
          <a:xfrm>
            <a:off x="5584212" y="2734649"/>
            <a:ext cx="985357" cy="585764"/>
            <a:chOff x="5145061" y="2881789"/>
            <a:chExt cx="1107641" cy="658458"/>
          </a:xfrm>
        </p:grpSpPr>
        <p:grpSp>
          <p:nvGrpSpPr>
            <p:cNvPr id="5083" name="Google Shape;5083;p68"/>
            <p:cNvGrpSpPr/>
            <p:nvPr/>
          </p:nvGrpSpPr>
          <p:grpSpPr>
            <a:xfrm>
              <a:off x="5722989" y="3244587"/>
              <a:ext cx="529713" cy="295659"/>
              <a:chOff x="5722989" y="3244587"/>
              <a:chExt cx="529713" cy="295659"/>
            </a:xfrm>
          </p:grpSpPr>
          <p:sp>
            <p:nvSpPr>
              <p:cNvPr id="5084" name="Google Shape;5084;p68"/>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085" name="Google Shape;5085;p68"/>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086" name="Google Shape;5086;p68"/>
            <p:cNvGrpSpPr/>
            <p:nvPr/>
          </p:nvGrpSpPr>
          <p:grpSpPr>
            <a:xfrm>
              <a:off x="5145061" y="3244587"/>
              <a:ext cx="536807" cy="295659"/>
              <a:chOff x="5145061" y="3244587"/>
              <a:chExt cx="536807" cy="295659"/>
            </a:xfrm>
          </p:grpSpPr>
          <p:sp>
            <p:nvSpPr>
              <p:cNvPr id="5087" name="Google Shape;5087;p68"/>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088" name="Google Shape;5088;p68"/>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089" name="Google Shape;5089;p68"/>
            <p:cNvGrpSpPr/>
            <p:nvPr/>
          </p:nvGrpSpPr>
          <p:grpSpPr>
            <a:xfrm>
              <a:off x="5341327" y="2898245"/>
              <a:ext cx="532309" cy="614891"/>
              <a:chOff x="5341327" y="2898245"/>
              <a:chExt cx="532309" cy="614891"/>
            </a:xfrm>
          </p:grpSpPr>
          <p:sp>
            <p:nvSpPr>
              <p:cNvPr id="5090" name="Google Shape;5090;p68"/>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091" name="Google Shape;5091;p68"/>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092" name="Google Shape;5092;p68"/>
            <p:cNvGrpSpPr/>
            <p:nvPr/>
          </p:nvGrpSpPr>
          <p:grpSpPr>
            <a:xfrm>
              <a:off x="5532290" y="2881789"/>
              <a:ext cx="620516" cy="305456"/>
              <a:chOff x="5532290" y="2881789"/>
              <a:chExt cx="620516" cy="305456"/>
            </a:xfrm>
          </p:grpSpPr>
          <p:sp>
            <p:nvSpPr>
              <p:cNvPr id="5093" name="Google Shape;5093;p68"/>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094" name="Google Shape;5094;p68"/>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095" name="Google Shape;5095;p68"/>
          <p:cNvGrpSpPr/>
          <p:nvPr/>
        </p:nvGrpSpPr>
        <p:grpSpPr>
          <a:xfrm>
            <a:off x="8163135" y="3526707"/>
            <a:ext cx="269068" cy="645491"/>
            <a:chOff x="7026852" y="3311869"/>
            <a:chExt cx="434331" cy="1041954"/>
          </a:xfrm>
        </p:grpSpPr>
        <p:sp>
          <p:nvSpPr>
            <p:cNvPr id="5096" name="Google Shape;5096;p68"/>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68"/>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8"/>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9" name="Google Shape;5099;p68"/>
          <p:cNvGrpSpPr/>
          <p:nvPr/>
        </p:nvGrpSpPr>
        <p:grpSpPr>
          <a:xfrm>
            <a:off x="6179716" y="3565945"/>
            <a:ext cx="293882" cy="293836"/>
            <a:chOff x="4873519" y="3311869"/>
            <a:chExt cx="499374" cy="499296"/>
          </a:xfrm>
        </p:grpSpPr>
        <p:sp>
          <p:nvSpPr>
            <p:cNvPr id="5100" name="Google Shape;5100;p68"/>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68"/>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2" name="Google Shape;5102;p68"/>
          <p:cNvGrpSpPr/>
          <p:nvPr/>
        </p:nvGrpSpPr>
        <p:grpSpPr>
          <a:xfrm>
            <a:off x="6179716" y="3878316"/>
            <a:ext cx="293882" cy="293882"/>
            <a:chOff x="4873519" y="3875839"/>
            <a:chExt cx="499374" cy="499374"/>
          </a:xfrm>
        </p:grpSpPr>
        <p:sp>
          <p:nvSpPr>
            <p:cNvPr id="5103" name="Google Shape;5103;p68"/>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68"/>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5" name="Google Shape;5105;p68"/>
          <p:cNvGrpSpPr/>
          <p:nvPr/>
        </p:nvGrpSpPr>
        <p:grpSpPr>
          <a:xfrm>
            <a:off x="2410244" y="1850269"/>
            <a:ext cx="698104" cy="698208"/>
            <a:chOff x="2565073" y="2075876"/>
            <a:chExt cx="672482" cy="672518"/>
          </a:xfrm>
        </p:grpSpPr>
        <p:sp>
          <p:nvSpPr>
            <p:cNvPr id="5106" name="Google Shape;5106;p68"/>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68"/>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68"/>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68"/>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68"/>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68"/>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2" name="Google Shape;5112;p68"/>
          <p:cNvGrpSpPr/>
          <p:nvPr/>
        </p:nvGrpSpPr>
        <p:grpSpPr>
          <a:xfrm>
            <a:off x="5633655" y="3534869"/>
            <a:ext cx="438354" cy="637329"/>
            <a:chOff x="1697726" y="3244179"/>
            <a:chExt cx="788124" cy="1146069"/>
          </a:xfrm>
        </p:grpSpPr>
        <p:sp>
          <p:nvSpPr>
            <p:cNvPr id="5113" name="Google Shape;5113;p68"/>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68"/>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5" name="Google Shape;5115;p68"/>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6" name="Google Shape;5116;p68"/>
          <p:cNvGrpSpPr/>
          <p:nvPr/>
        </p:nvGrpSpPr>
        <p:grpSpPr>
          <a:xfrm>
            <a:off x="7634869" y="1863232"/>
            <a:ext cx="799565" cy="670282"/>
            <a:chOff x="7617850" y="2063282"/>
            <a:chExt cx="799565" cy="670282"/>
          </a:xfrm>
        </p:grpSpPr>
        <p:cxnSp>
          <p:nvCxnSpPr>
            <p:cNvPr id="5117" name="Google Shape;5117;p68"/>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118" name="Google Shape;5118;p68"/>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119" name="Google Shape;5119;p68"/>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120" name="Google Shape;5120;p68"/>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121" name="Google Shape;5121;p68"/>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122" name="Google Shape;5122;p68"/>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123" name="Google Shape;5123;p68"/>
            <p:cNvGrpSpPr/>
            <p:nvPr/>
          </p:nvGrpSpPr>
          <p:grpSpPr>
            <a:xfrm>
              <a:off x="7734309" y="2063282"/>
              <a:ext cx="570957" cy="620095"/>
              <a:chOff x="7734309" y="2063282"/>
              <a:chExt cx="570957" cy="620095"/>
            </a:xfrm>
          </p:grpSpPr>
          <p:grpSp>
            <p:nvGrpSpPr>
              <p:cNvPr id="5124" name="Google Shape;5124;p68"/>
              <p:cNvGrpSpPr/>
              <p:nvPr/>
            </p:nvGrpSpPr>
            <p:grpSpPr>
              <a:xfrm>
                <a:off x="8031573" y="2063282"/>
                <a:ext cx="273693" cy="620095"/>
                <a:chOff x="8031573" y="2063282"/>
                <a:chExt cx="273693" cy="620095"/>
              </a:xfrm>
            </p:grpSpPr>
            <p:sp>
              <p:nvSpPr>
                <p:cNvPr id="5125" name="Google Shape;5125;p6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6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6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9" name="Google Shape;5129;p68"/>
              <p:cNvGrpSpPr/>
              <p:nvPr/>
            </p:nvGrpSpPr>
            <p:grpSpPr>
              <a:xfrm flipH="1">
                <a:off x="7734309" y="2063282"/>
                <a:ext cx="273693" cy="620095"/>
                <a:chOff x="8031573" y="2063282"/>
                <a:chExt cx="273693" cy="620095"/>
              </a:xfrm>
            </p:grpSpPr>
            <p:sp>
              <p:nvSpPr>
                <p:cNvPr id="5130" name="Google Shape;5130;p6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6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6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134" name="Google Shape;5134;p68"/>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68"/>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6" name="Google Shape;5136;p68"/>
          <p:cNvGrpSpPr/>
          <p:nvPr/>
        </p:nvGrpSpPr>
        <p:grpSpPr>
          <a:xfrm>
            <a:off x="7821475" y="2716715"/>
            <a:ext cx="602567" cy="601884"/>
            <a:chOff x="1186975" y="238125"/>
            <a:chExt cx="5244275" cy="5238325"/>
          </a:xfrm>
        </p:grpSpPr>
        <p:sp>
          <p:nvSpPr>
            <p:cNvPr id="5137" name="Google Shape;5137;p68"/>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68"/>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8"/>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68"/>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1" name="Google Shape;5141;p68"/>
          <p:cNvGrpSpPr/>
          <p:nvPr/>
        </p:nvGrpSpPr>
        <p:grpSpPr>
          <a:xfrm>
            <a:off x="3264213" y="1856199"/>
            <a:ext cx="651848" cy="687338"/>
            <a:chOff x="3400515" y="2056248"/>
            <a:chExt cx="698134" cy="735987"/>
          </a:xfrm>
        </p:grpSpPr>
        <p:grpSp>
          <p:nvGrpSpPr>
            <p:cNvPr id="5142" name="Google Shape;5142;p68"/>
            <p:cNvGrpSpPr/>
            <p:nvPr/>
          </p:nvGrpSpPr>
          <p:grpSpPr>
            <a:xfrm>
              <a:off x="3400515" y="2283913"/>
              <a:ext cx="312919" cy="219900"/>
              <a:chOff x="3400515" y="2283913"/>
              <a:chExt cx="312919" cy="219900"/>
            </a:xfrm>
          </p:grpSpPr>
          <p:sp>
            <p:nvSpPr>
              <p:cNvPr id="5143" name="Google Shape;5143;p68"/>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144" name="Google Shape;5144;p68"/>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145" name="Google Shape;5145;p68"/>
            <p:cNvGrpSpPr/>
            <p:nvPr/>
          </p:nvGrpSpPr>
          <p:grpSpPr>
            <a:xfrm>
              <a:off x="3547823" y="2461089"/>
              <a:ext cx="219900" cy="331146"/>
              <a:chOff x="3547823" y="2461089"/>
              <a:chExt cx="219900" cy="331146"/>
            </a:xfrm>
          </p:grpSpPr>
          <p:sp>
            <p:nvSpPr>
              <p:cNvPr id="5146" name="Google Shape;5146;p68"/>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147" name="Google Shape;5147;p68"/>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148" name="Google Shape;5148;p68"/>
            <p:cNvGrpSpPr/>
            <p:nvPr/>
          </p:nvGrpSpPr>
          <p:grpSpPr>
            <a:xfrm>
              <a:off x="3734138" y="2461089"/>
              <a:ext cx="219900" cy="331146"/>
              <a:chOff x="3734138" y="2461089"/>
              <a:chExt cx="219900" cy="331146"/>
            </a:xfrm>
          </p:grpSpPr>
          <p:sp>
            <p:nvSpPr>
              <p:cNvPr id="5149" name="Google Shape;5149;p68"/>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150" name="Google Shape;5150;p68"/>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151" name="Google Shape;5151;p68"/>
            <p:cNvGrpSpPr/>
            <p:nvPr/>
          </p:nvGrpSpPr>
          <p:grpSpPr>
            <a:xfrm>
              <a:off x="3787560" y="2281742"/>
              <a:ext cx="311089" cy="219900"/>
              <a:chOff x="3787560" y="2281742"/>
              <a:chExt cx="311089" cy="219900"/>
            </a:xfrm>
          </p:grpSpPr>
          <p:sp>
            <p:nvSpPr>
              <p:cNvPr id="5152" name="Google Shape;5152;p68"/>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153" name="Google Shape;5153;p68"/>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154" name="Google Shape;5154;p68"/>
            <p:cNvGrpSpPr/>
            <p:nvPr/>
          </p:nvGrpSpPr>
          <p:grpSpPr>
            <a:xfrm>
              <a:off x="3637290" y="2056248"/>
              <a:ext cx="219900" cy="330736"/>
              <a:chOff x="3637290" y="2056248"/>
              <a:chExt cx="219900" cy="330736"/>
            </a:xfrm>
          </p:grpSpPr>
          <p:sp>
            <p:nvSpPr>
              <p:cNvPr id="5155" name="Google Shape;5155;p68"/>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156" name="Google Shape;5156;p68"/>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157" name="Google Shape;5157;p68"/>
          <p:cNvGrpSpPr/>
          <p:nvPr/>
        </p:nvGrpSpPr>
        <p:grpSpPr>
          <a:xfrm>
            <a:off x="2555919" y="2726205"/>
            <a:ext cx="1268144" cy="592394"/>
            <a:chOff x="238125" y="1188750"/>
            <a:chExt cx="7140450" cy="3335550"/>
          </a:xfrm>
        </p:grpSpPr>
        <p:sp>
          <p:nvSpPr>
            <p:cNvPr id="5158" name="Google Shape;5158;p68"/>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8"/>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68"/>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68"/>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68"/>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3" name="Google Shape;5163;p68"/>
          <p:cNvGrpSpPr/>
          <p:nvPr/>
        </p:nvGrpSpPr>
        <p:grpSpPr>
          <a:xfrm>
            <a:off x="6663819" y="2728360"/>
            <a:ext cx="1053944" cy="590147"/>
            <a:chOff x="238125" y="1335475"/>
            <a:chExt cx="5418735" cy="3034175"/>
          </a:xfrm>
        </p:grpSpPr>
        <p:sp>
          <p:nvSpPr>
            <p:cNvPr id="5164" name="Google Shape;5164;p68"/>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8"/>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8"/>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7" name="Google Shape;5167;p68"/>
          <p:cNvGrpSpPr/>
          <p:nvPr/>
        </p:nvGrpSpPr>
        <p:grpSpPr>
          <a:xfrm>
            <a:off x="4094628" y="3533259"/>
            <a:ext cx="1268207" cy="638939"/>
            <a:chOff x="3967651" y="3645904"/>
            <a:chExt cx="1479304" cy="745292"/>
          </a:xfrm>
        </p:grpSpPr>
        <p:grpSp>
          <p:nvGrpSpPr>
            <p:cNvPr id="5168" name="Google Shape;5168;p68"/>
            <p:cNvGrpSpPr/>
            <p:nvPr/>
          </p:nvGrpSpPr>
          <p:grpSpPr>
            <a:xfrm>
              <a:off x="3967651" y="4009026"/>
              <a:ext cx="1479304" cy="382170"/>
              <a:chOff x="3967651" y="4009026"/>
              <a:chExt cx="1479304" cy="382170"/>
            </a:xfrm>
          </p:grpSpPr>
          <p:grpSp>
            <p:nvGrpSpPr>
              <p:cNvPr id="5169" name="Google Shape;5169;p68"/>
              <p:cNvGrpSpPr/>
              <p:nvPr/>
            </p:nvGrpSpPr>
            <p:grpSpPr>
              <a:xfrm>
                <a:off x="4892216" y="4195630"/>
                <a:ext cx="554739" cy="195566"/>
                <a:chOff x="3604375" y="4892160"/>
                <a:chExt cx="1651500" cy="582215"/>
              </a:xfrm>
            </p:grpSpPr>
            <p:sp>
              <p:nvSpPr>
                <p:cNvPr id="5170" name="Google Shape;5170;p68"/>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8"/>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2" name="Google Shape;5172;p68"/>
              <p:cNvGrpSpPr/>
              <p:nvPr/>
            </p:nvGrpSpPr>
            <p:grpSpPr>
              <a:xfrm>
                <a:off x="3967651" y="4146303"/>
                <a:ext cx="579402" cy="244893"/>
                <a:chOff x="851875" y="4745310"/>
                <a:chExt cx="1724925" cy="729065"/>
              </a:xfrm>
            </p:grpSpPr>
            <p:sp>
              <p:nvSpPr>
                <p:cNvPr id="5173" name="Google Shape;5173;p68"/>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8"/>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5" name="Google Shape;5175;p68"/>
              <p:cNvGrpSpPr/>
              <p:nvPr/>
            </p:nvGrpSpPr>
            <p:grpSpPr>
              <a:xfrm>
                <a:off x="4460753" y="4009026"/>
                <a:ext cx="493110" cy="382170"/>
                <a:chOff x="2319875" y="4336625"/>
                <a:chExt cx="1468025" cy="1137750"/>
              </a:xfrm>
            </p:grpSpPr>
            <p:sp>
              <p:nvSpPr>
                <p:cNvPr id="5176" name="Google Shape;5176;p68"/>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8"/>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78" name="Google Shape;5178;p68"/>
            <p:cNvGrpSpPr/>
            <p:nvPr/>
          </p:nvGrpSpPr>
          <p:grpSpPr>
            <a:xfrm>
              <a:off x="4479443" y="3645904"/>
              <a:ext cx="455965" cy="388789"/>
              <a:chOff x="2957425" y="238100"/>
              <a:chExt cx="1910200" cy="1628775"/>
            </a:xfrm>
          </p:grpSpPr>
          <p:sp>
            <p:nvSpPr>
              <p:cNvPr id="5179" name="Google Shape;5179;p68"/>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68"/>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68"/>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8"/>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68"/>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8"/>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68"/>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68"/>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8"/>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8"/>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89" name="Google Shape;5189;p68"/>
          <p:cNvGrpSpPr/>
          <p:nvPr/>
        </p:nvGrpSpPr>
        <p:grpSpPr>
          <a:xfrm>
            <a:off x="2480742" y="3534460"/>
            <a:ext cx="1243128" cy="637739"/>
            <a:chOff x="2496310" y="3693351"/>
            <a:chExt cx="1342906" cy="688926"/>
          </a:xfrm>
        </p:grpSpPr>
        <p:grpSp>
          <p:nvGrpSpPr>
            <p:cNvPr id="5190" name="Google Shape;5190;p68"/>
            <p:cNvGrpSpPr/>
            <p:nvPr/>
          </p:nvGrpSpPr>
          <p:grpSpPr>
            <a:xfrm>
              <a:off x="2496310" y="3693351"/>
              <a:ext cx="1342906" cy="688875"/>
              <a:chOff x="2496310" y="3693351"/>
              <a:chExt cx="1342906" cy="688875"/>
            </a:xfrm>
          </p:grpSpPr>
          <p:sp>
            <p:nvSpPr>
              <p:cNvPr id="5191" name="Google Shape;5191;p68"/>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8"/>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8"/>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68"/>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68"/>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68"/>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97" name="Google Shape;5197;p68"/>
              <p:cNvCxnSpPr>
                <a:stCxn id="5195"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198" name="Google Shape;5198;p68"/>
              <p:cNvCxnSpPr>
                <a:stCxn id="5192"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199" name="Google Shape;5199;p68"/>
              <p:cNvCxnSpPr>
                <a:stCxn id="5193"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200" name="Google Shape;5200;p68"/>
              <p:cNvCxnSpPr>
                <a:stCxn id="5196"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201" name="Google Shape;5201;p68"/>
              <p:cNvCxnSpPr>
                <a:stCxn id="5194"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202" name="Google Shape;5202;p68"/>
            <p:cNvGrpSpPr/>
            <p:nvPr/>
          </p:nvGrpSpPr>
          <p:grpSpPr>
            <a:xfrm>
              <a:off x="2675275" y="3930557"/>
              <a:ext cx="1003306" cy="451719"/>
              <a:chOff x="2675275" y="4174282"/>
              <a:chExt cx="1003306" cy="451719"/>
            </a:xfrm>
          </p:grpSpPr>
          <p:sp>
            <p:nvSpPr>
              <p:cNvPr id="5203" name="Google Shape;5203;p68"/>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68"/>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68"/>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06" name="Google Shape;5206;p68"/>
          <p:cNvGrpSpPr/>
          <p:nvPr/>
        </p:nvGrpSpPr>
        <p:grpSpPr>
          <a:xfrm>
            <a:off x="1654412" y="971306"/>
            <a:ext cx="574511" cy="874709"/>
            <a:chOff x="1715404" y="1112080"/>
            <a:chExt cx="642270" cy="977984"/>
          </a:xfrm>
        </p:grpSpPr>
        <p:grpSp>
          <p:nvGrpSpPr>
            <p:cNvPr id="5207" name="Google Shape;5207;p68"/>
            <p:cNvGrpSpPr/>
            <p:nvPr/>
          </p:nvGrpSpPr>
          <p:grpSpPr>
            <a:xfrm>
              <a:off x="1715404" y="1112080"/>
              <a:ext cx="642270" cy="977984"/>
              <a:chOff x="1715404" y="1112080"/>
              <a:chExt cx="642270" cy="977984"/>
            </a:xfrm>
          </p:grpSpPr>
          <p:sp>
            <p:nvSpPr>
              <p:cNvPr id="5208" name="Google Shape;5208;p68"/>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68"/>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0" name="Google Shape;5210;p68"/>
            <p:cNvGrpSpPr/>
            <p:nvPr/>
          </p:nvGrpSpPr>
          <p:grpSpPr>
            <a:xfrm>
              <a:off x="1768927" y="1165603"/>
              <a:ext cx="535225" cy="851367"/>
              <a:chOff x="1768927" y="1165603"/>
              <a:chExt cx="535225" cy="851367"/>
            </a:xfrm>
          </p:grpSpPr>
          <p:sp>
            <p:nvSpPr>
              <p:cNvPr id="5211" name="Google Shape;5211;p68"/>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68"/>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3" name="Google Shape;5213;p68"/>
            <p:cNvGrpSpPr/>
            <p:nvPr/>
          </p:nvGrpSpPr>
          <p:grpSpPr>
            <a:xfrm>
              <a:off x="1822449" y="1219125"/>
              <a:ext cx="428180" cy="718859"/>
              <a:chOff x="1822449" y="1219125"/>
              <a:chExt cx="428180" cy="718859"/>
            </a:xfrm>
          </p:grpSpPr>
          <p:sp>
            <p:nvSpPr>
              <p:cNvPr id="5214" name="Google Shape;5214;p68"/>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68"/>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6" name="Google Shape;5216;p68"/>
            <p:cNvGrpSpPr/>
            <p:nvPr/>
          </p:nvGrpSpPr>
          <p:grpSpPr>
            <a:xfrm>
              <a:off x="1875972" y="1272648"/>
              <a:ext cx="321135" cy="586939"/>
              <a:chOff x="1875972" y="1272648"/>
              <a:chExt cx="321135" cy="586939"/>
            </a:xfrm>
          </p:grpSpPr>
          <p:sp>
            <p:nvSpPr>
              <p:cNvPr id="5217" name="Google Shape;5217;p68"/>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68"/>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19" name="Google Shape;5219;p68"/>
          <p:cNvGrpSpPr/>
          <p:nvPr/>
        </p:nvGrpSpPr>
        <p:grpSpPr>
          <a:xfrm>
            <a:off x="7761573" y="3528028"/>
            <a:ext cx="293855" cy="644170"/>
            <a:chOff x="241025" y="3151575"/>
            <a:chExt cx="293855" cy="644170"/>
          </a:xfrm>
        </p:grpSpPr>
        <p:sp>
          <p:nvSpPr>
            <p:cNvPr id="5220" name="Google Shape;5220;p68"/>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68"/>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2" name="Google Shape;5222;p68"/>
          <p:cNvGrpSpPr/>
          <p:nvPr/>
        </p:nvGrpSpPr>
        <p:grpSpPr>
          <a:xfrm>
            <a:off x="709557" y="2728028"/>
            <a:ext cx="1779649" cy="591620"/>
            <a:chOff x="246070" y="1983375"/>
            <a:chExt cx="1855347" cy="616849"/>
          </a:xfrm>
        </p:grpSpPr>
        <p:sp>
          <p:nvSpPr>
            <p:cNvPr id="5223" name="Google Shape;5223;p68"/>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68"/>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68"/>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68"/>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68"/>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8"/>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68"/>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68"/>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68"/>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2" name="Google Shape;5232;p68"/>
          <p:cNvGrpSpPr/>
          <p:nvPr/>
        </p:nvGrpSpPr>
        <p:grpSpPr>
          <a:xfrm>
            <a:off x="2320424" y="971306"/>
            <a:ext cx="711055" cy="745993"/>
            <a:chOff x="2496269" y="1171698"/>
            <a:chExt cx="761953" cy="799392"/>
          </a:xfrm>
        </p:grpSpPr>
        <p:grpSp>
          <p:nvGrpSpPr>
            <p:cNvPr id="5233" name="Google Shape;5233;p68"/>
            <p:cNvGrpSpPr/>
            <p:nvPr/>
          </p:nvGrpSpPr>
          <p:grpSpPr>
            <a:xfrm>
              <a:off x="2496269" y="1171698"/>
              <a:ext cx="761953" cy="723022"/>
              <a:chOff x="2496269" y="1171698"/>
              <a:chExt cx="761953" cy="723022"/>
            </a:xfrm>
          </p:grpSpPr>
          <p:sp>
            <p:nvSpPr>
              <p:cNvPr id="5234" name="Google Shape;5234;p68"/>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68"/>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6" name="Google Shape;5236;p68"/>
              <p:cNvGrpSpPr/>
              <p:nvPr/>
            </p:nvGrpSpPr>
            <p:grpSpPr>
              <a:xfrm>
                <a:off x="2496269" y="1171698"/>
                <a:ext cx="761953" cy="723022"/>
                <a:chOff x="2496269" y="1120652"/>
                <a:chExt cx="761953" cy="723022"/>
              </a:xfrm>
            </p:grpSpPr>
            <p:grpSp>
              <p:nvGrpSpPr>
                <p:cNvPr id="5237" name="Google Shape;5237;p68"/>
                <p:cNvGrpSpPr/>
                <p:nvPr/>
              </p:nvGrpSpPr>
              <p:grpSpPr>
                <a:xfrm>
                  <a:off x="2496269" y="1120652"/>
                  <a:ext cx="761953" cy="723022"/>
                  <a:chOff x="2496269" y="1120652"/>
                  <a:chExt cx="761953" cy="723022"/>
                </a:xfrm>
              </p:grpSpPr>
              <p:grpSp>
                <p:nvGrpSpPr>
                  <p:cNvPr id="5238" name="Google Shape;5238;p68"/>
                  <p:cNvGrpSpPr/>
                  <p:nvPr/>
                </p:nvGrpSpPr>
                <p:grpSpPr>
                  <a:xfrm>
                    <a:off x="2496269" y="1304589"/>
                    <a:ext cx="407089" cy="305057"/>
                    <a:chOff x="2496269" y="1304589"/>
                    <a:chExt cx="407089" cy="305057"/>
                  </a:xfrm>
                </p:grpSpPr>
                <p:sp>
                  <p:nvSpPr>
                    <p:cNvPr id="5239" name="Google Shape;5239;p68"/>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68"/>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1" name="Google Shape;5241;p68"/>
                  <p:cNvGrpSpPr/>
                  <p:nvPr/>
                </p:nvGrpSpPr>
                <p:grpSpPr>
                  <a:xfrm>
                    <a:off x="2586468" y="1493376"/>
                    <a:ext cx="358850" cy="349656"/>
                    <a:chOff x="2586468" y="1493376"/>
                    <a:chExt cx="358850" cy="349656"/>
                  </a:xfrm>
                </p:grpSpPr>
                <p:sp>
                  <p:nvSpPr>
                    <p:cNvPr id="5242" name="Google Shape;5242;p68"/>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8"/>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4" name="Google Shape;5244;p68"/>
                  <p:cNvGrpSpPr/>
                  <p:nvPr/>
                </p:nvGrpSpPr>
                <p:grpSpPr>
                  <a:xfrm>
                    <a:off x="2807939" y="1494024"/>
                    <a:ext cx="358857" cy="349650"/>
                    <a:chOff x="2807939" y="1494024"/>
                    <a:chExt cx="358857" cy="349650"/>
                  </a:xfrm>
                </p:grpSpPr>
                <p:sp>
                  <p:nvSpPr>
                    <p:cNvPr id="5245" name="Google Shape;5245;p68"/>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68"/>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7" name="Google Shape;5247;p68"/>
                  <p:cNvGrpSpPr/>
                  <p:nvPr/>
                </p:nvGrpSpPr>
                <p:grpSpPr>
                  <a:xfrm>
                    <a:off x="2851133" y="1305635"/>
                    <a:ext cx="407089" cy="305057"/>
                    <a:chOff x="2851133" y="1305635"/>
                    <a:chExt cx="407089" cy="305057"/>
                  </a:xfrm>
                </p:grpSpPr>
                <p:sp>
                  <p:nvSpPr>
                    <p:cNvPr id="5248" name="Google Shape;5248;p68"/>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68"/>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0" name="Google Shape;5250;p68"/>
                  <p:cNvGrpSpPr/>
                  <p:nvPr/>
                </p:nvGrpSpPr>
                <p:grpSpPr>
                  <a:xfrm>
                    <a:off x="2727495" y="1120652"/>
                    <a:ext cx="300271" cy="396358"/>
                    <a:chOff x="2727495" y="1120652"/>
                    <a:chExt cx="300271" cy="396358"/>
                  </a:xfrm>
                </p:grpSpPr>
                <p:sp>
                  <p:nvSpPr>
                    <p:cNvPr id="5251" name="Google Shape;5251;p68"/>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68"/>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53" name="Google Shape;5253;p68"/>
                <p:cNvGrpSpPr/>
                <p:nvPr/>
              </p:nvGrpSpPr>
              <p:grpSpPr>
                <a:xfrm>
                  <a:off x="2722305" y="1350460"/>
                  <a:ext cx="308357" cy="308344"/>
                  <a:chOff x="2722305" y="1350460"/>
                  <a:chExt cx="308357" cy="308344"/>
                </a:xfrm>
              </p:grpSpPr>
              <p:sp>
                <p:nvSpPr>
                  <p:cNvPr id="5254" name="Google Shape;5254;p68"/>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5" name="Google Shape;5255;p68"/>
                  <p:cNvGrpSpPr/>
                  <p:nvPr/>
                </p:nvGrpSpPr>
                <p:grpSpPr>
                  <a:xfrm>
                    <a:off x="2725064" y="1364529"/>
                    <a:ext cx="297954" cy="280182"/>
                    <a:chOff x="2725064" y="1364529"/>
                    <a:chExt cx="297954" cy="280182"/>
                  </a:xfrm>
                </p:grpSpPr>
                <p:sp>
                  <p:nvSpPr>
                    <p:cNvPr id="5256" name="Google Shape;5256;p68"/>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8"/>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68"/>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68"/>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68"/>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261" name="Google Shape;5261;p68"/>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68"/>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68"/>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68"/>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68"/>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6" name="Google Shape;5266;p68"/>
          <p:cNvGrpSpPr/>
          <p:nvPr/>
        </p:nvGrpSpPr>
        <p:grpSpPr>
          <a:xfrm>
            <a:off x="3909124" y="2727412"/>
            <a:ext cx="1569144" cy="591015"/>
            <a:chOff x="3820100" y="3023049"/>
            <a:chExt cx="1303926" cy="491162"/>
          </a:xfrm>
        </p:grpSpPr>
        <p:grpSp>
          <p:nvGrpSpPr>
            <p:cNvPr id="5267" name="Google Shape;5267;p68"/>
            <p:cNvGrpSpPr/>
            <p:nvPr/>
          </p:nvGrpSpPr>
          <p:grpSpPr>
            <a:xfrm>
              <a:off x="3820100" y="3023072"/>
              <a:ext cx="1303926" cy="491139"/>
              <a:chOff x="3820100" y="3023072"/>
              <a:chExt cx="1303926" cy="491139"/>
            </a:xfrm>
          </p:grpSpPr>
          <p:sp>
            <p:nvSpPr>
              <p:cNvPr id="5268" name="Google Shape;5268;p68"/>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68"/>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0" name="Google Shape;5270;p68"/>
            <p:cNvGrpSpPr/>
            <p:nvPr/>
          </p:nvGrpSpPr>
          <p:grpSpPr>
            <a:xfrm>
              <a:off x="4132439" y="3023645"/>
              <a:ext cx="393633" cy="177096"/>
              <a:chOff x="4132439" y="3023645"/>
              <a:chExt cx="393633" cy="177096"/>
            </a:xfrm>
          </p:grpSpPr>
          <p:sp>
            <p:nvSpPr>
              <p:cNvPr id="5271" name="Google Shape;5271;p68"/>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68"/>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3" name="Google Shape;5273;p68"/>
            <p:cNvGrpSpPr/>
            <p:nvPr/>
          </p:nvGrpSpPr>
          <p:grpSpPr>
            <a:xfrm>
              <a:off x="3921811" y="3023049"/>
              <a:ext cx="1002397" cy="388943"/>
              <a:chOff x="3921811" y="3023049"/>
              <a:chExt cx="1002397" cy="388943"/>
            </a:xfrm>
          </p:grpSpPr>
          <p:sp>
            <p:nvSpPr>
              <p:cNvPr id="5274" name="Google Shape;5274;p68"/>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8"/>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6" name="Google Shape;5276;p68"/>
            <p:cNvGrpSpPr/>
            <p:nvPr/>
          </p:nvGrpSpPr>
          <p:grpSpPr>
            <a:xfrm>
              <a:off x="4023645" y="3023049"/>
              <a:ext cx="683032" cy="286722"/>
              <a:chOff x="4023645" y="3023049"/>
              <a:chExt cx="683032" cy="286722"/>
            </a:xfrm>
          </p:grpSpPr>
          <p:sp>
            <p:nvSpPr>
              <p:cNvPr id="5277" name="Google Shape;5277;p68"/>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8"/>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79" name="Google Shape;5279;p68"/>
          <p:cNvGrpSpPr/>
          <p:nvPr/>
        </p:nvGrpSpPr>
        <p:grpSpPr>
          <a:xfrm>
            <a:off x="1541246" y="1854257"/>
            <a:ext cx="713522" cy="688025"/>
            <a:chOff x="1706078" y="2092648"/>
            <a:chExt cx="660913" cy="637296"/>
          </a:xfrm>
        </p:grpSpPr>
        <p:sp>
          <p:nvSpPr>
            <p:cNvPr id="5280" name="Google Shape;5280;p68"/>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1" name="Google Shape;5281;p68"/>
            <p:cNvGrpSpPr/>
            <p:nvPr/>
          </p:nvGrpSpPr>
          <p:grpSpPr>
            <a:xfrm>
              <a:off x="1706078" y="2092648"/>
              <a:ext cx="660913" cy="575241"/>
              <a:chOff x="1706078" y="2092648"/>
              <a:chExt cx="660913" cy="575241"/>
            </a:xfrm>
          </p:grpSpPr>
          <p:sp>
            <p:nvSpPr>
              <p:cNvPr id="5282" name="Google Shape;5282;p68"/>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68"/>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68"/>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85" name="Google Shape;5285;p68"/>
          <p:cNvGrpSpPr/>
          <p:nvPr/>
        </p:nvGrpSpPr>
        <p:grpSpPr>
          <a:xfrm>
            <a:off x="6303104" y="971806"/>
            <a:ext cx="1317459" cy="684168"/>
            <a:chOff x="238125" y="999450"/>
            <a:chExt cx="7140700" cy="3708225"/>
          </a:xfrm>
        </p:grpSpPr>
        <p:sp>
          <p:nvSpPr>
            <p:cNvPr id="5286" name="Google Shape;5286;p68"/>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8"/>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68"/>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68"/>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68"/>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68"/>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68"/>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68"/>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8"/>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5298"/>
        <p:cNvGrpSpPr/>
        <p:nvPr/>
      </p:nvGrpSpPr>
      <p:grpSpPr>
        <a:xfrm>
          <a:off x="0" y="0"/>
          <a:ext cx="0" cy="0"/>
          <a:chOff x="0" y="0"/>
          <a:chExt cx="0" cy="0"/>
        </a:xfrm>
      </p:grpSpPr>
      <p:grpSp>
        <p:nvGrpSpPr>
          <p:cNvPr id="5299" name="Google Shape;5299;p69"/>
          <p:cNvGrpSpPr/>
          <p:nvPr/>
        </p:nvGrpSpPr>
        <p:grpSpPr>
          <a:xfrm>
            <a:off x="717025" y="967615"/>
            <a:ext cx="1636117" cy="1526144"/>
            <a:chOff x="729238" y="1179665"/>
            <a:chExt cx="1636117" cy="1526144"/>
          </a:xfrm>
        </p:grpSpPr>
        <p:grpSp>
          <p:nvGrpSpPr>
            <p:cNvPr id="5300" name="Google Shape;5300;p69"/>
            <p:cNvGrpSpPr/>
            <p:nvPr/>
          </p:nvGrpSpPr>
          <p:grpSpPr>
            <a:xfrm>
              <a:off x="729238" y="1179665"/>
              <a:ext cx="80700" cy="1526144"/>
              <a:chOff x="729238" y="1179665"/>
              <a:chExt cx="80700" cy="1526144"/>
            </a:xfrm>
          </p:grpSpPr>
          <p:sp>
            <p:nvSpPr>
              <p:cNvPr id="5301" name="Google Shape;5301;p69"/>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9"/>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69"/>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69"/>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9"/>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69"/>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9"/>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9"/>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9"/>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9"/>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1" name="Google Shape;5311;p69"/>
            <p:cNvGrpSpPr/>
            <p:nvPr/>
          </p:nvGrpSpPr>
          <p:grpSpPr>
            <a:xfrm>
              <a:off x="903098" y="1179665"/>
              <a:ext cx="80700" cy="1526144"/>
              <a:chOff x="903098" y="1179665"/>
              <a:chExt cx="80700" cy="1526144"/>
            </a:xfrm>
          </p:grpSpPr>
          <p:sp>
            <p:nvSpPr>
              <p:cNvPr id="5312" name="Google Shape;5312;p69"/>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69"/>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69"/>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69"/>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9"/>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69"/>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69"/>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69"/>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69"/>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9"/>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2" name="Google Shape;5322;p69"/>
            <p:cNvGrpSpPr/>
            <p:nvPr/>
          </p:nvGrpSpPr>
          <p:grpSpPr>
            <a:xfrm>
              <a:off x="1076958" y="1179665"/>
              <a:ext cx="80700" cy="1526144"/>
              <a:chOff x="1076958" y="1179665"/>
              <a:chExt cx="80700" cy="1526144"/>
            </a:xfrm>
          </p:grpSpPr>
          <p:sp>
            <p:nvSpPr>
              <p:cNvPr id="5323" name="Google Shape;5323;p69"/>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9"/>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69"/>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9"/>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9"/>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69"/>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69"/>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9"/>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69"/>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69"/>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3" name="Google Shape;5333;p69"/>
            <p:cNvGrpSpPr/>
            <p:nvPr/>
          </p:nvGrpSpPr>
          <p:grpSpPr>
            <a:xfrm>
              <a:off x="1247707" y="1179665"/>
              <a:ext cx="80700" cy="1526144"/>
              <a:chOff x="1247707" y="1179665"/>
              <a:chExt cx="80700" cy="1526144"/>
            </a:xfrm>
          </p:grpSpPr>
          <p:sp>
            <p:nvSpPr>
              <p:cNvPr id="5334" name="Google Shape;5334;p69"/>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69"/>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69"/>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69"/>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69"/>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69"/>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69"/>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69"/>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69"/>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69"/>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4" name="Google Shape;5344;p69"/>
            <p:cNvGrpSpPr/>
            <p:nvPr/>
          </p:nvGrpSpPr>
          <p:grpSpPr>
            <a:xfrm>
              <a:off x="1421567" y="1179665"/>
              <a:ext cx="80700" cy="1526144"/>
              <a:chOff x="1421567" y="1179665"/>
              <a:chExt cx="80700" cy="1526144"/>
            </a:xfrm>
          </p:grpSpPr>
          <p:sp>
            <p:nvSpPr>
              <p:cNvPr id="5345" name="Google Shape;5345;p69"/>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69"/>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69"/>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69"/>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69"/>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9"/>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9"/>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69"/>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69"/>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9"/>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5" name="Google Shape;5355;p69"/>
            <p:cNvGrpSpPr/>
            <p:nvPr/>
          </p:nvGrpSpPr>
          <p:grpSpPr>
            <a:xfrm>
              <a:off x="1592327" y="1179665"/>
              <a:ext cx="80700" cy="1526144"/>
              <a:chOff x="1592327" y="1179665"/>
              <a:chExt cx="80700" cy="1526144"/>
            </a:xfrm>
          </p:grpSpPr>
          <p:sp>
            <p:nvSpPr>
              <p:cNvPr id="5356" name="Google Shape;5356;p69"/>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9"/>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69"/>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69"/>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9"/>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9"/>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9"/>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9"/>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9"/>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69"/>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69"/>
            <p:cNvGrpSpPr/>
            <p:nvPr/>
          </p:nvGrpSpPr>
          <p:grpSpPr>
            <a:xfrm>
              <a:off x="1766187" y="1179665"/>
              <a:ext cx="80700" cy="1526144"/>
              <a:chOff x="1766187" y="1179665"/>
              <a:chExt cx="80700" cy="1526144"/>
            </a:xfrm>
          </p:grpSpPr>
          <p:sp>
            <p:nvSpPr>
              <p:cNvPr id="5367" name="Google Shape;5367;p69"/>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69"/>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69"/>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69"/>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69"/>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69"/>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69"/>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69"/>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69"/>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69"/>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7" name="Google Shape;5377;p69"/>
            <p:cNvGrpSpPr/>
            <p:nvPr/>
          </p:nvGrpSpPr>
          <p:grpSpPr>
            <a:xfrm>
              <a:off x="1936935" y="1179665"/>
              <a:ext cx="80700" cy="1526144"/>
              <a:chOff x="1936935" y="1179665"/>
              <a:chExt cx="80700" cy="1526144"/>
            </a:xfrm>
          </p:grpSpPr>
          <p:sp>
            <p:nvSpPr>
              <p:cNvPr id="5378" name="Google Shape;5378;p69"/>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69"/>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9"/>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9"/>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69"/>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69"/>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9"/>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69"/>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9"/>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69"/>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8" name="Google Shape;5388;p69"/>
            <p:cNvGrpSpPr/>
            <p:nvPr/>
          </p:nvGrpSpPr>
          <p:grpSpPr>
            <a:xfrm>
              <a:off x="2110795" y="1179665"/>
              <a:ext cx="80700" cy="1526144"/>
              <a:chOff x="2110795" y="1179665"/>
              <a:chExt cx="80700" cy="1526144"/>
            </a:xfrm>
          </p:grpSpPr>
          <p:sp>
            <p:nvSpPr>
              <p:cNvPr id="5389" name="Google Shape;5389;p69"/>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69"/>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9"/>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9"/>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9"/>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69"/>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69"/>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69"/>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69"/>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69"/>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9" name="Google Shape;5399;p69"/>
            <p:cNvGrpSpPr/>
            <p:nvPr/>
          </p:nvGrpSpPr>
          <p:grpSpPr>
            <a:xfrm>
              <a:off x="2284655" y="1179665"/>
              <a:ext cx="80700" cy="1526144"/>
              <a:chOff x="2284655" y="1179665"/>
              <a:chExt cx="80700" cy="1526144"/>
            </a:xfrm>
          </p:grpSpPr>
          <p:sp>
            <p:nvSpPr>
              <p:cNvPr id="5400" name="Google Shape;5400;p69"/>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69"/>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69"/>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69"/>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69"/>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69"/>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69"/>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69"/>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69"/>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69"/>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10" name="Google Shape;5410;p69"/>
          <p:cNvGrpSpPr/>
          <p:nvPr/>
        </p:nvGrpSpPr>
        <p:grpSpPr>
          <a:xfrm>
            <a:off x="2611692" y="986753"/>
            <a:ext cx="1364248" cy="1102133"/>
            <a:chOff x="2623904" y="1198803"/>
            <a:chExt cx="1364248" cy="1102133"/>
          </a:xfrm>
        </p:grpSpPr>
        <p:grpSp>
          <p:nvGrpSpPr>
            <p:cNvPr id="5411" name="Google Shape;5411;p69"/>
            <p:cNvGrpSpPr/>
            <p:nvPr/>
          </p:nvGrpSpPr>
          <p:grpSpPr>
            <a:xfrm>
              <a:off x="2623907" y="1198803"/>
              <a:ext cx="1364245" cy="273000"/>
              <a:chOff x="2623907" y="1198803"/>
              <a:chExt cx="1364245" cy="273000"/>
            </a:xfrm>
          </p:grpSpPr>
          <p:sp>
            <p:nvSpPr>
              <p:cNvPr id="5412" name="Google Shape;5412;p69"/>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69"/>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9"/>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9"/>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69"/>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7" name="Google Shape;5417;p69"/>
            <p:cNvGrpSpPr/>
            <p:nvPr/>
          </p:nvGrpSpPr>
          <p:grpSpPr>
            <a:xfrm>
              <a:off x="2623904" y="1476964"/>
              <a:ext cx="1364245" cy="273000"/>
              <a:chOff x="2623904" y="1476964"/>
              <a:chExt cx="1364245" cy="273000"/>
            </a:xfrm>
          </p:grpSpPr>
          <p:sp>
            <p:nvSpPr>
              <p:cNvPr id="5418" name="Google Shape;5418;p69"/>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69"/>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69"/>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69"/>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69"/>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3" name="Google Shape;5423;p69"/>
            <p:cNvGrpSpPr/>
            <p:nvPr/>
          </p:nvGrpSpPr>
          <p:grpSpPr>
            <a:xfrm>
              <a:off x="2623907" y="1749775"/>
              <a:ext cx="1364245" cy="273000"/>
              <a:chOff x="2623907" y="1749775"/>
              <a:chExt cx="1364245" cy="273000"/>
            </a:xfrm>
          </p:grpSpPr>
          <p:sp>
            <p:nvSpPr>
              <p:cNvPr id="5424" name="Google Shape;5424;p69"/>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69"/>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69"/>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69"/>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69"/>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9" name="Google Shape;5429;p69"/>
            <p:cNvGrpSpPr/>
            <p:nvPr/>
          </p:nvGrpSpPr>
          <p:grpSpPr>
            <a:xfrm>
              <a:off x="2623904" y="2027936"/>
              <a:ext cx="1364245" cy="273000"/>
              <a:chOff x="2623904" y="2027936"/>
              <a:chExt cx="1364245" cy="273000"/>
            </a:xfrm>
          </p:grpSpPr>
          <p:sp>
            <p:nvSpPr>
              <p:cNvPr id="5430" name="Google Shape;5430;p69"/>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69"/>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69"/>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69"/>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69"/>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5" name="Google Shape;5435;p69"/>
          <p:cNvGrpSpPr/>
          <p:nvPr/>
        </p:nvGrpSpPr>
        <p:grpSpPr>
          <a:xfrm>
            <a:off x="2601153" y="2445826"/>
            <a:ext cx="1387541" cy="159124"/>
            <a:chOff x="3200660" y="2180272"/>
            <a:chExt cx="2563824" cy="378237"/>
          </a:xfrm>
        </p:grpSpPr>
        <p:sp>
          <p:nvSpPr>
            <p:cNvPr id="5436" name="Google Shape;5436;p69"/>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69"/>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69"/>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69"/>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69"/>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9"/>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69"/>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69"/>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69"/>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69"/>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69"/>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69"/>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9"/>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9"/>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69"/>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69"/>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69"/>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69"/>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4" name="Google Shape;5454;p69"/>
          <p:cNvGrpSpPr/>
          <p:nvPr/>
        </p:nvGrpSpPr>
        <p:grpSpPr>
          <a:xfrm>
            <a:off x="2597677" y="2723590"/>
            <a:ext cx="1390502" cy="159625"/>
            <a:chOff x="3530150" y="2790075"/>
            <a:chExt cx="1962600" cy="225300"/>
          </a:xfrm>
        </p:grpSpPr>
        <p:sp>
          <p:nvSpPr>
            <p:cNvPr id="5455" name="Google Shape;5455;p69"/>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69"/>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7" name="Google Shape;5457;p69"/>
          <p:cNvGrpSpPr/>
          <p:nvPr/>
        </p:nvGrpSpPr>
        <p:grpSpPr>
          <a:xfrm>
            <a:off x="2597735" y="3001855"/>
            <a:ext cx="1411629" cy="154175"/>
            <a:chOff x="3558802" y="4011244"/>
            <a:chExt cx="1866000" cy="111600"/>
          </a:xfrm>
        </p:grpSpPr>
        <p:sp>
          <p:nvSpPr>
            <p:cNvPr id="5458" name="Google Shape;5458;p69"/>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69"/>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0" name="Google Shape;5460;p69"/>
          <p:cNvGrpSpPr/>
          <p:nvPr/>
        </p:nvGrpSpPr>
        <p:grpSpPr>
          <a:xfrm>
            <a:off x="2598023" y="2207425"/>
            <a:ext cx="1383503" cy="119761"/>
            <a:chOff x="3465975" y="2270258"/>
            <a:chExt cx="1986364" cy="171947"/>
          </a:xfrm>
        </p:grpSpPr>
        <p:sp>
          <p:nvSpPr>
            <p:cNvPr id="5461" name="Google Shape;5461;p69"/>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69"/>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69"/>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9"/>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9"/>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69"/>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9"/>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69"/>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9" name="Google Shape;5469;p69"/>
          <p:cNvGrpSpPr/>
          <p:nvPr/>
        </p:nvGrpSpPr>
        <p:grpSpPr>
          <a:xfrm>
            <a:off x="2609030" y="3571198"/>
            <a:ext cx="1369531" cy="195460"/>
            <a:chOff x="723300" y="4253549"/>
            <a:chExt cx="2276482" cy="324900"/>
          </a:xfrm>
        </p:grpSpPr>
        <p:sp>
          <p:nvSpPr>
            <p:cNvPr id="5470" name="Google Shape;5470;p69"/>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9"/>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9"/>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9"/>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9"/>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5" name="Google Shape;5475;p69"/>
          <p:cNvGrpSpPr/>
          <p:nvPr/>
        </p:nvGrpSpPr>
        <p:grpSpPr>
          <a:xfrm>
            <a:off x="2598591" y="3272439"/>
            <a:ext cx="1389066" cy="180119"/>
            <a:chOff x="705948" y="3788465"/>
            <a:chExt cx="2308953" cy="299400"/>
          </a:xfrm>
        </p:grpSpPr>
        <p:sp>
          <p:nvSpPr>
            <p:cNvPr id="5476" name="Google Shape;5476;p69"/>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69"/>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9"/>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69"/>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69"/>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1" name="Google Shape;5481;p69"/>
          <p:cNvGrpSpPr/>
          <p:nvPr/>
        </p:nvGrpSpPr>
        <p:grpSpPr>
          <a:xfrm>
            <a:off x="4195581" y="1876393"/>
            <a:ext cx="1433821" cy="191501"/>
            <a:chOff x="4273350" y="2088443"/>
            <a:chExt cx="1433821" cy="191501"/>
          </a:xfrm>
        </p:grpSpPr>
        <p:grpSp>
          <p:nvGrpSpPr>
            <p:cNvPr id="5482" name="Google Shape;5482;p69"/>
            <p:cNvGrpSpPr/>
            <p:nvPr/>
          </p:nvGrpSpPr>
          <p:grpSpPr>
            <a:xfrm>
              <a:off x="4273350" y="2088443"/>
              <a:ext cx="1433821" cy="0"/>
              <a:chOff x="5224975" y="2962250"/>
              <a:chExt cx="1544400" cy="0"/>
            </a:xfrm>
          </p:grpSpPr>
          <p:cxnSp>
            <p:nvCxnSpPr>
              <p:cNvPr id="5483" name="Google Shape;5483;p6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484" name="Google Shape;5484;p69"/>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485" name="Google Shape;5485;p69"/>
            <p:cNvGrpSpPr/>
            <p:nvPr/>
          </p:nvGrpSpPr>
          <p:grpSpPr>
            <a:xfrm>
              <a:off x="4273350" y="2279944"/>
              <a:ext cx="1433821" cy="0"/>
              <a:chOff x="5224975" y="2962250"/>
              <a:chExt cx="1544400" cy="0"/>
            </a:xfrm>
          </p:grpSpPr>
          <p:cxnSp>
            <p:nvCxnSpPr>
              <p:cNvPr id="5486" name="Google Shape;5486;p6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487" name="Google Shape;5487;p69"/>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488" name="Google Shape;5488;p69"/>
          <p:cNvGrpSpPr/>
          <p:nvPr/>
        </p:nvGrpSpPr>
        <p:grpSpPr>
          <a:xfrm>
            <a:off x="2646528" y="3885297"/>
            <a:ext cx="1304609" cy="294074"/>
            <a:chOff x="2658741" y="4097347"/>
            <a:chExt cx="1304609" cy="294074"/>
          </a:xfrm>
        </p:grpSpPr>
        <p:grpSp>
          <p:nvGrpSpPr>
            <p:cNvPr id="5489" name="Google Shape;5489;p69"/>
            <p:cNvGrpSpPr/>
            <p:nvPr/>
          </p:nvGrpSpPr>
          <p:grpSpPr>
            <a:xfrm>
              <a:off x="2658741" y="4097347"/>
              <a:ext cx="118572" cy="294074"/>
              <a:chOff x="3343310" y="4475555"/>
              <a:chExt cx="127717" cy="316753"/>
            </a:xfrm>
          </p:grpSpPr>
          <p:sp>
            <p:nvSpPr>
              <p:cNvPr id="5490" name="Google Shape;5490;p6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6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2" name="Google Shape;5492;p69"/>
            <p:cNvGrpSpPr/>
            <p:nvPr/>
          </p:nvGrpSpPr>
          <p:grpSpPr>
            <a:xfrm>
              <a:off x="3815519" y="4098388"/>
              <a:ext cx="147831" cy="291991"/>
              <a:chOff x="3527539" y="4476677"/>
              <a:chExt cx="159232" cy="314510"/>
            </a:xfrm>
          </p:grpSpPr>
          <p:sp>
            <p:nvSpPr>
              <p:cNvPr id="5493" name="Google Shape;5493;p6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6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5" name="Google Shape;5495;p69"/>
            <p:cNvGrpSpPr/>
            <p:nvPr/>
          </p:nvGrpSpPr>
          <p:grpSpPr>
            <a:xfrm>
              <a:off x="3511696" y="4098388"/>
              <a:ext cx="147831" cy="291991"/>
              <a:chOff x="3527539" y="4476677"/>
              <a:chExt cx="159232" cy="314510"/>
            </a:xfrm>
          </p:grpSpPr>
          <p:sp>
            <p:nvSpPr>
              <p:cNvPr id="5496" name="Google Shape;5496;p6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6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8" name="Google Shape;5498;p69"/>
            <p:cNvGrpSpPr/>
            <p:nvPr/>
          </p:nvGrpSpPr>
          <p:grpSpPr>
            <a:xfrm>
              <a:off x="3207874" y="4098388"/>
              <a:ext cx="147831" cy="291991"/>
              <a:chOff x="3527539" y="4476677"/>
              <a:chExt cx="159232" cy="314510"/>
            </a:xfrm>
          </p:grpSpPr>
          <p:sp>
            <p:nvSpPr>
              <p:cNvPr id="5499" name="Google Shape;5499;p6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6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1" name="Google Shape;5501;p69"/>
            <p:cNvGrpSpPr/>
            <p:nvPr/>
          </p:nvGrpSpPr>
          <p:grpSpPr>
            <a:xfrm>
              <a:off x="2933305" y="4097347"/>
              <a:ext cx="118572" cy="294074"/>
              <a:chOff x="3343310" y="4475555"/>
              <a:chExt cx="127717" cy="316753"/>
            </a:xfrm>
          </p:grpSpPr>
          <p:sp>
            <p:nvSpPr>
              <p:cNvPr id="5502" name="Google Shape;5502;p6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04" name="Google Shape;5504;p69"/>
          <p:cNvGrpSpPr/>
          <p:nvPr/>
        </p:nvGrpSpPr>
        <p:grpSpPr>
          <a:xfrm>
            <a:off x="4197136" y="963991"/>
            <a:ext cx="1430711" cy="751237"/>
            <a:chOff x="5159450" y="1919950"/>
            <a:chExt cx="1541050" cy="862500"/>
          </a:xfrm>
        </p:grpSpPr>
        <p:sp>
          <p:nvSpPr>
            <p:cNvPr id="5505" name="Google Shape;5505;p69"/>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506" name="Google Shape;5506;p69"/>
            <p:cNvGrpSpPr/>
            <p:nvPr/>
          </p:nvGrpSpPr>
          <p:grpSpPr>
            <a:xfrm>
              <a:off x="5159450" y="1919950"/>
              <a:ext cx="1541050" cy="862500"/>
              <a:chOff x="5159450" y="1919950"/>
              <a:chExt cx="1541050" cy="862500"/>
            </a:xfrm>
          </p:grpSpPr>
          <p:cxnSp>
            <p:nvCxnSpPr>
              <p:cNvPr id="5507" name="Google Shape;5507;p69"/>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508" name="Google Shape;5508;p69"/>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509" name="Google Shape;5509;p69"/>
          <p:cNvGrpSpPr/>
          <p:nvPr/>
        </p:nvGrpSpPr>
        <p:grpSpPr>
          <a:xfrm>
            <a:off x="4245274" y="2227761"/>
            <a:ext cx="1334436" cy="967914"/>
            <a:chOff x="4294923" y="2439811"/>
            <a:chExt cx="1334436" cy="967914"/>
          </a:xfrm>
        </p:grpSpPr>
        <p:grpSp>
          <p:nvGrpSpPr>
            <p:cNvPr id="5510" name="Google Shape;5510;p69"/>
            <p:cNvGrpSpPr/>
            <p:nvPr/>
          </p:nvGrpSpPr>
          <p:grpSpPr>
            <a:xfrm>
              <a:off x="4960455" y="2469658"/>
              <a:ext cx="668904" cy="885524"/>
              <a:chOff x="4960455" y="2469658"/>
              <a:chExt cx="668904" cy="885524"/>
            </a:xfrm>
          </p:grpSpPr>
          <p:sp>
            <p:nvSpPr>
              <p:cNvPr id="5511" name="Google Shape;5511;p69"/>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69"/>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7" name="Google Shape;5517;p69"/>
            <p:cNvGrpSpPr/>
            <p:nvPr/>
          </p:nvGrpSpPr>
          <p:grpSpPr>
            <a:xfrm>
              <a:off x="4294923" y="2469658"/>
              <a:ext cx="668951" cy="885524"/>
              <a:chOff x="4294923" y="2469658"/>
              <a:chExt cx="668951" cy="885524"/>
            </a:xfrm>
          </p:grpSpPr>
          <p:sp>
            <p:nvSpPr>
              <p:cNvPr id="5518" name="Google Shape;5518;p69"/>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69"/>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6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6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4" name="Google Shape;5524;p6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5" name="Google Shape;5525;p69"/>
          <p:cNvGrpSpPr/>
          <p:nvPr/>
        </p:nvGrpSpPr>
        <p:grpSpPr>
          <a:xfrm>
            <a:off x="4231477" y="3282206"/>
            <a:ext cx="1430949" cy="897289"/>
            <a:chOff x="4351371" y="3547942"/>
            <a:chExt cx="1345130" cy="843475"/>
          </a:xfrm>
        </p:grpSpPr>
        <p:grpSp>
          <p:nvGrpSpPr>
            <p:cNvPr id="5526" name="Google Shape;5526;p69"/>
            <p:cNvGrpSpPr/>
            <p:nvPr/>
          </p:nvGrpSpPr>
          <p:grpSpPr>
            <a:xfrm>
              <a:off x="4351371" y="4209917"/>
              <a:ext cx="1345130" cy="181500"/>
              <a:chOff x="4351371" y="4209917"/>
              <a:chExt cx="1345130" cy="181500"/>
            </a:xfrm>
          </p:grpSpPr>
          <p:sp>
            <p:nvSpPr>
              <p:cNvPr id="5527" name="Google Shape;5527;p69"/>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28" name="Google Shape;5528;p69"/>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529" name="Google Shape;5529;p69"/>
            <p:cNvGrpSpPr/>
            <p:nvPr/>
          </p:nvGrpSpPr>
          <p:grpSpPr>
            <a:xfrm>
              <a:off x="4403010" y="3985221"/>
              <a:ext cx="1109518" cy="181500"/>
              <a:chOff x="4403010" y="3985221"/>
              <a:chExt cx="1109518" cy="181500"/>
            </a:xfrm>
          </p:grpSpPr>
          <p:sp>
            <p:nvSpPr>
              <p:cNvPr id="5530" name="Google Shape;5530;p69"/>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31" name="Google Shape;5531;p69"/>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532" name="Google Shape;5532;p69"/>
            <p:cNvGrpSpPr/>
            <p:nvPr/>
          </p:nvGrpSpPr>
          <p:grpSpPr>
            <a:xfrm>
              <a:off x="4618704" y="3766582"/>
              <a:ext cx="807858" cy="181500"/>
              <a:chOff x="4618704" y="3766582"/>
              <a:chExt cx="807858" cy="181500"/>
            </a:xfrm>
          </p:grpSpPr>
          <p:sp>
            <p:nvSpPr>
              <p:cNvPr id="5533" name="Google Shape;5533;p69"/>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34" name="Google Shape;5534;p69"/>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535" name="Google Shape;5535;p69"/>
            <p:cNvGrpSpPr/>
            <p:nvPr/>
          </p:nvGrpSpPr>
          <p:grpSpPr>
            <a:xfrm>
              <a:off x="4735238" y="3547942"/>
              <a:ext cx="462839" cy="181500"/>
              <a:chOff x="4735238" y="3547942"/>
              <a:chExt cx="462839" cy="181500"/>
            </a:xfrm>
          </p:grpSpPr>
          <p:sp>
            <p:nvSpPr>
              <p:cNvPr id="5536" name="Google Shape;5536;p69"/>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37" name="Google Shape;5537;p69"/>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538" name="Google Shape;5538;p69"/>
          <p:cNvGrpSpPr/>
          <p:nvPr/>
        </p:nvGrpSpPr>
        <p:grpSpPr>
          <a:xfrm>
            <a:off x="7407835" y="2217530"/>
            <a:ext cx="1020955" cy="928853"/>
            <a:chOff x="926675" y="238125"/>
            <a:chExt cx="5755100" cy="5232975"/>
          </a:xfrm>
        </p:grpSpPr>
        <p:sp>
          <p:nvSpPr>
            <p:cNvPr id="5539" name="Google Shape;5539;p69"/>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9"/>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69"/>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9"/>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3" name="Google Shape;5543;p69"/>
          <p:cNvGrpSpPr/>
          <p:nvPr/>
        </p:nvGrpSpPr>
        <p:grpSpPr>
          <a:xfrm>
            <a:off x="715208" y="2616265"/>
            <a:ext cx="1695374" cy="1560837"/>
            <a:chOff x="727421" y="2828315"/>
            <a:chExt cx="1695374" cy="1560837"/>
          </a:xfrm>
        </p:grpSpPr>
        <p:grpSp>
          <p:nvGrpSpPr>
            <p:cNvPr id="5544" name="Google Shape;5544;p69"/>
            <p:cNvGrpSpPr/>
            <p:nvPr/>
          </p:nvGrpSpPr>
          <p:grpSpPr>
            <a:xfrm>
              <a:off x="727421" y="2828315"/>
              <a:ext cx="1695374" cy="1560837"/>
              <a:chOff x="734799" y="2782450"/>
              <a:chExt cx="1571100" cy="1577400"/>
            </a:xfrm>
          </p:grpSpPr>
          <p:cxnSp>
            <p:nvCxnSpPr>
              <p:cNvPr id="5545" name="Google Shape;5545;p69"/>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546" name="Google Shape;5546;p69"/>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547" name="Google Shape;5547;p69"/>
            <p:cNvGrpSpPr/>
            <p:nvPr/>
          </p:nvGrpSpPr>
          <p:grpSpPr>
            <a:xfrm>
              <a:off x="819108" y="2882501"/>
              <a:ext cx="1556791" cy="1426186"/>
              <a:chOff x="819108" y="2882501"/>
              <a:chExt cx="1556791" cy="1426186"/>
            </a:xfrm>
          </p:grpSpPr>
          <p:grpSp>
            <p:nvGrpSpPr>
              <p:cNvPr id="5548" name="Google Shape;5548;p69"/>
              <p:cNvGrpSpPr/>
              <p:nvPr/>
            </p:nvGrpSpPr>
            <p:grpSpPr>
              <a:xfrm>
                <a:off x="819108" y="2882501"/>
                <a:ext cx="103104" cy="1426186"/>
                <a:chOff x="4674013" y="3100904"/>
                <a:chExt cx="122758" cy="1698043"/>
              </a:xfrm>
            </p:grpSpPr>
            <p:sp>
              <p:nvSpPr>
                <p:cNvPr id="5549" name="Google Shape;5549;p69"/>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69"/>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9"/>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9"/>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69"/>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69"/>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69"/>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6" name="Google Shape;5556;p69"/>
              <p:cNvGrpSpPr/>
              <p:nvPr/>
            </p:nvGrpSpPr>
            <p:grpSpPr>
              <a:xfrm>
                <a:off x="1062475" y="2882501"/>
                <a:ext cx="103104" cy="1426186"/>
                <a:chOff x="4940438" y="3100904"/>
                <a:chExt cx="122758" cy="1698043"/>
              </a:xfrm>
            </p:grpSpPr>
            <p:sp>
              <p:nvSpPr>
                <p:cNvPr id="5557" name="Google Shape;5557;p69"/>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9"/>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9"/>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9"/>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69"/>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9"/>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9"/>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4" name="Google Shape;5564;p69"/>
              <p:cNvGrpSpPr/>
              <p:nvPr/>
            </p:nvGrpSpPr>
            <p:grpSpPr>
              <a:xfrm>
                <a:off x="1299324" y="2882501"/>
                <a:ext cx="103104" cy="1426186"/>
                <a:chOff x="5206863" y="3100904"/>
                <a:chExt cx="122758" cy="1698043"/>
              </a:xfrm>
            </p:grpSpPr>
            <p:sp>
              <p:nvSpPr>
                <p:cNvPr id="5565" name="Google Shape;5565;p6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6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6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6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6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2" name="Google Shape;5572;p69"/>
              <p:cNvGrpSpPr/>
              <p:nvPr/>
            </p:nvGrpSpPr>
            <p:grpSpPr>
              <a:xfrm>
                <a:off x="1786057" y="2882501"/>
                <a:ext cx="103104" cy="1426186"/>
                <a:chOff x="6006138" y="3143629"/>
                <a:chExt cx="122758" cy="1698043"/>
              </a:xfrm>
            </p:grpSpPr>
            <p:sp>
              <p:nvSpPr>
                <p:cNvPr id="5573" name="Google Shape;5573;p6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6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6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6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0" name="Google Shape;5580;p69"/>
              <p:cNvGrpSpPr/>
              <p:nvPr/>
            </p:nvGrpSpPr>
            <p:grpSpPr>
              <a:xfrm>
                <a:off x="2029422" y="2882501"/>
                <a:ext cx="103104" cy="1426186"/>
                <a:chOff x="6805413" y="3100904"/>
                <a:chExt cx="122758" cy="1698043"/>
              </a:xfrm>
            </p:grpSpPr>
            <p:sp>
              <p:nvSpPr>
                <p:cNvPr id="5581" name="Google Shape;5581;p69"/>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69"/>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9"/>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9"/>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69"/>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69"/>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69"/>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8" name="Google Shape;5588;p69"/>
              <p:cNvGrpSpPr/>
              <p:nvPr/>
            </p:nvGrpSpPr>
            <p:grpSpPr>
              <a:xfrm>
                <a:off x="2272795" y="2882501"/>
                <a:ext cx="103104" cy="1426186"/>
                <a:chOff x="5206863" y="3100904"/>
                <a:chExt cx="122758" cy="1698043"/>
              </a:xfrm>
            </p:grpSpPr>
            <p:sp>
              <p:nvSpPr>
                <p:cNvPr id="5589" name="Google Shape;5589;p6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6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6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69"/>
              <p:cNvGrpSpPr/>
              <p:nvPr/>
            </p:nvGrpSpPr>
            <p:grpSpPr>
              <a:xfrm>
                <a:off x="1542694" y="2882501"/>
                <a:ext cx="103104" cy="1426186"/>
                <a:chOff x="6006138" y="3143629"/>
                <a:chExt cx="122758" cy="1698043"/>
              </a:xfrm>
            </p:grpSpPr>
            <p:sp>
              <p:nvSpPr>
                <p:cNvPr id="5597" name="Google Shape;5597;p6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6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6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04" name="Google Shape;5604;p69"/>
          <p:cNvGrpSpPr/>
          <p:nvPr/>
        </p:nvGrpSpPr>
        <p:grpSpPr>
          <a:xfrm>
            <a:off x="5671259" y="3305987"/>
            <a:ext cx="2749952" cy="870677"/>
            <a:chOff x="238125" y="1725700"/>
            <a:chExt cx="7139025" cy="2260325"/>
          </a:xfrm>
        </p:grpSpPr>
        <p:sp>
          <p:nvSpPr>
            <p:cNvPr id="5605" name="Google Shape;5605;p69"/>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9"/>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9"/>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69"/>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69"/>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69"/>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9"/>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69"/>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9"/>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69"/>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5" name="Google Shape;5615;p69"/>
          <p:cNvGrpSpPr/>
          <p:nvPr/>
        </p:nvGrpSpPr>
        <p:grpSpPr>
          <a:xfrm>
            <a:off x="5941423" y="2247733"/>
            <a:ext cx="1105452" cy="916747"/>
            <a:chOff x="5249100" y="1210600"/>
            <a:chExt cx="3502700" cy="2904775"/>
          </a:xfrm>
        </p:grpSpPr>
        <p:sp>
          <p:nvSpPr>
            <p:cNvPr id="5616" name="Google Shape;5616;p69"/>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9"/>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69"/>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69"/>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20" name="Google Shape;5620;p69"/>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621" name="Google Shape;5621;p69"/>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622" name="Google Shape;5622;p69"/>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623" name="Google Shape;5623;p69"/>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624" name="Google Shape;5624;p69"/>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5" name="Google Shape;5625;p69"/>
          <p:cNvGrpSpPr/>
          <p:nvPr/>
        </p:nvGrpSpPr>
        <p:grpSpPr>
          <a:xfrm>
            <a:off x="7123971" y="967151"/>
            <a:ext cx="1304650" cy="1124856"/>
            <a:chOff x="7287122" y="1165658"/>
            <a:chExt cx="1219413" cy="1051365"/>
          </a:xfrm>
        </p:grpSpPr>
        <p:grpSp>
          <p:nvGrpSpPr>
            <p:cNvPr id="5626" name="Google Shape;5626;p69"/>
            <p:cNvGrpSpPr/>
            <p:nvPr/>
          </p:nvGrpSpPr>
          <p:grpSpPr>
            <a:xfrm>
              <a:off x="7287122" y="1969723"/>
              <a:ext cx="1219413" cy="247300"/>
              <a:chOff x="7287122" y="1969723"/>
              <a:chExt cx="1219413" cy="247300"/>
            </a:xfrm>
          </p:grpSpPr>
          <p:sp>
            <p:nvSpPr>
              <p:cNvPr id="5627" name="Google Shape;5627;p69"/>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8" name="Google Shape;5628;p69"/>
              <p:cNvGrpSpPr/>
              <p:nvPr/>
            </p:nvGrpSpPr>
            <p:grpSpPr>
              <a:xfrm>
                <a:off x="7287122" y="2063892"/>
                <a:ext cx="1151753" cy="73428"/>
                <a:chOff x="7287122" y="2063892"/>
                <a:chExt cx="1151753" cy="73428"/>
              </a:xfrm>
            </p:grpSpPr>
            <p:sp>
              <p:nvSpPr>
                <p:cNvPr id="5629" name="Google Shape;5629;p69"/>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30" name="Google Shape;5630;p69"/>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631" name="Google Shape;5631;p69"/>
            <p:cNvGrpSpPr/>
            <p:nvPr/>
          </p:nvGrpSpPr>
          <p:grpSpPr>
            <a:xfrm>
              <a:off x="7287122" y="1712201"/>
              <a:ext cx="1219403" cy="246767"/>
              <a:chOff x="7287122" y="1712201"/>
              <a:chExt cx="1219403" cy="246767"/>
            </a:xfrm>
          </p:grpSpPr>
          <p:sp>
            <p:nvSpPr>
              <p:cNvPr id="5632" name="Google Shape;5632;p69"/>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3" name="Google Shape;5633;p69"/>
              <p:cNvGrpSpPr/>
              <p:nvPr/>
            </p:nvGrpSpPr>
            <p:grpSpPr>
              <a:xfrm>
                <a:off x="7287122" y="1842861"/>
                <a:ext cx="1005303" cy="73419"/>
                <a:chOff x="7287122" y="1842861"/>
                <a:chExt cx="1005303" cy="73419"/>
              </a:xfrm>
            </p:grpSpPr>
            <p:sp>
              <p:nvSpPr>
                <p:cNvPr id="5634" name="Google Shape;5634;p69"/>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35" name="Google Shape;5635;p69"/>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636" name="Google Shape;5636;p69"/>
            <p:cNvGrpSpPr/>
            <p:nvPr/>
          </p:nvGrpSpPr>
          <p:grpSpPr>
            <a:xfrm>
              <a:off x="7287122" y="1447520"/>
              <a:ext cx="1219403" cy="286667"/>
              <a:chOff x="7287122" y="1447520"/>
              <a:chExt cx="1219403" cy="286667"/>
            </a:xfrm>
          </p:grpSpPr>
          <p:sp>
            <p:nvSpPr>
              <p:cNvPr id="5637" name="Google Shape;5637;p69"/>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8" name="Google Shape;5638;p69"/>
              <p:cNvGrpSpPr/>
              <p:nvPr/>
            </p:nvGrpSpPr>
            <p:grpSpPr>
              <a:xfrm>
                <a:off x="7287122" y="1581977"/>
                <a:ext cx="852803" cy="73428"/>
                <a:chOff x="7287122" y="1581977"/>
                <a:chExt cx="852803" cy="73428"/>
              </a:xfrm>
            </p:grpSpPr>
            <p:sp>
              <p:nvSpPr>
                <p:cNvPr id="5639" name="Google Shape;5639;p69"/>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40" name="Google Shape;5640;p69"/>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641" name="Google Shape;5641;p69"/>
            <p:cNvGrpSpPr/>
            <p:nvPr/>
          </p:nvGrpSpPr>
          <p:grpSpPr>
            <a:xfrm>
              <a:off x="7287122" y="1165658"/>
              <a:ext cx="1219403" cy="344253"/>
              <a:chOff x="7287122" y="1165658"/>
              <a:chExt cx="1219403" cy="344253"/>
            </a:xfrm>
          </p:grpSpPr>
          <p:sp>
            <p:nvSpPr>
              <p:cNvPr id="5642" name="Google Shape;5642;p69"/>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3" name="Google Shape;5643;p69"/>
              <p:cNvGrpSpPr/>
              <p:nvPr/>
            </p:nvGrpSpPr>
            <p:grpSpPr>
              <a:xfrm>
                <a:off x="7287122" y="1341025"/>
                <a:ext cx="695703" cy="73419"/>
                <a:chOff x="7287122" y="1341025"/>
                <a:chExt cx="695703" cy="73419"/>
              </a:xfrm>
            </p:grpSpPr>
            <p:sp>
              <p:nvSpPr>
                <p:cNvPr id="5644" name="Google Shape;5644;p69"/>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45" name="Google Shape;5645;p69"/>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646" name="Google Shape;5646;p69"/>
          <p:cNvGrpSpPr/>
          <p:nvPr/>
        </p:nvGrpSpPr>
        <p:grpSpPr>
          <a:xfrm>
            <a:off x="5790463" y="973174"/>
            <a:ext cx="1397729" cy="1098540"/>
            <a:chOff x="5900602" y="1193063"/>
            <a:chExt cx="1299851" cy="1021707"/>
          </a:xfrm>
        </p:grpSpPr>
        <p:grpSp>
          <p:nvGrpSpPr>
            <p:cNvPr id="5647" name="Google Shape;5647;p69"/>
            <p:cNvGrpSpPr/>
            <p:nvPr/>
          </p:nvGrpSpPr>
          <p:grpSpPr>
            <a:xfrm>
              <a:off x="6520337" y="1193063"/>
              <a:ext cx="341815" cy="799959"/>
              <a:chOff x="6520337" y="1193063"/>
              <a:chExt cx="341815" cy="799959"/>
            </a:xfrm>
          </p:grpSpPr>
          <p:grpSp>
            <p:nvGrpSpPr>
              <p:cNvPr id="5648" name="Google Shape;5648;p69"/>
              <p:cNvGrpSpPr/>
              <p:nvPr/>
            </p:nvGrpSpPr>
            <p:grpSpPr>
              <a:xfrm>
                <a:off x="6520337" y="1589527"/>
                <a:ext cx="213950" cy="403494"/>
                <a:chOff x="6520337" y="1589527"/>
                <a:chExt cx="213950" cy="403494"/>
              </a:xfrm>
            </p:grpSpPr>
            <p:sp>
              <p:nvSpPr>
                <p:cNvPr id="5649" name="Google Shape;5649;p69"/>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9"/>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69"/>
              <p:cNvGrpSpPr/>
              <p:nvPr/>
            </p:nvGrpSpPr>
            <p:grpSpPr>
              <a:xfrm>
                <a:off x="6577204" y="1193063"/>
                <a:ext cx="284947" cy="464512"/>
                <a:chOff x="6577204" y="1193063"/>
                <a:chExt cx="284947" cy="464512"/>
              </a:xfrm>
            </p:grpSpPr>
            <p:sp>
              <p:nvSpPr>
                <p:cNvPr id="5652" name="Google Shape;5652;p69"/>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53" name="Google Shape;5653;p69"/>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654" name="Google Shape;5654;p69"/>
            <p:cNvGrpSpPr/>
            <p:nvPr/>
          </p:nvGrpSpPr>
          <p:grpSpPr>
            <a:xfrm>
              <a:off x="6238903" y="1193063"/>
              <a:ext cx="300475" cy="900152"/>
              <a:chOff x="6238903" y="1193063"/>
              <a:chExt cx="300475" cy="900152"/>
            </a:xfrm>
          </p:grpSpPr>
          <p:grpSp>
            <p:nvGrpSpPr>
              <p:cNvPr id="5655" name="Google Shape;5655;p69"/>
              <p:cNvGrpSpPr/>
              <p:nvPr/>
            </p:nvGrpSpPr>
            <p:grpSpPr>
              <a:xfrm>
                <a:off x="6290865" y="1489315"/>
                <a:ext cx="248514" cy="603900"/>
                <a:chOff x="6290865" y="1489315"/>
                <a:chExt cx="248514" cy="603900"/>
              </a:xfrm>
            </p:grpSpPr>
            <p:sp>
              <p:nvSpPr>
                <p:cNvPr id="5656" name="Google Shape;5656;p69"/>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9"/>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8" name="Google Shape;5658;p69"/>
              <p:cNvGrpSpPr/>
              <p:nvPr/>
            </p:nvGrpSpPr>
            <p:grpSpPr>
              <a:xfrm>
                <a:off x="6238903" y="1193063"/>
                <a:ext cx="284947" cy="333087"/>
                <a:chOff x="6238903" y="1193063"/>
                <a:chExt cx="284947" cy="333087"/>
              </a:xfrm>
            </p:grpSpPr>
            <p:sp>
              <p:nvSpPr>
                <p:cNvPr id="5659" name="Google Shape;5659;p69"/>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60" name="Google Shape;5660;p69"/>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661" name="Google Shape;5661;p69"/>
            <p:cNvGrpSpPr/>
            <p:nvPr/>
          </p:nvGrpSpPr>
          <p:grpSpPr>
            <a:xfrm>
              <a:off x="5900602" y="1193063"/>
              <a:ext cx="444345" cy="1021707"/>
              <a:chOff x="5900602" y="1193063"/>
              <a:chExt cx="444345" cy="1021707"/>
            </a:xfrm>
          </p:grpSpPr>
          <p:grpSp>
            <p:nvGrpSpPr>
              <p:cNvPr id="5662" name="Google Shape;5662;p69"/>
              <p:cNvGrpSpPr/>
              <p:nvPr/>
            </p:nvGrpSpPr>
            <p:grpSpPr>
              <a:xfrm>
                <a:off x="6046501" y="1367785"/>
                <a:ext cx="298446" cy="846986"/>
                <a:chOff x="6046501" y="1367785"/>
                <a:chExt cx="298446" cy="846986"/>
              </a:xfrm>
            </p:grpSpPr>
            <p:sp>
              <p:nvSpPr>
                <p:cNvPr id="5663" name="Google Shape;5663;p69"/>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69"/>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69"/>
              <p:cNvGrpSpPr/>
              <p:nvPr/>
            </p:nvGrpSpPr>
            <p:grpSpPr>
              <a:xfrm>
                <a:off x="5900602" y="1193063"/>
                <a:ext cx="284947" cy="182312"/>
                <a:chOff x="5900602" y="1193063"/>
                <a:chExt cx="284947" cy="182312"/>
              </a:xfrm>
            </p:grpSpPr>
            <p:sp>
              <p:nvSpPr>
                <p:cNvPr id="5666" name="Google Shape;5666;p69"/>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67" name="Google Shape;5667;p69"/>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668" name="Google Shape;5668;p69"/>
            <p:cNvGrpSpPr/>
            <p:nvPr/>
          </p:nvGrpSpPr>
          <p:grpSpPr>
            <a:xfrm>
              <a:off x="6738300" y="1193063"/>
              <a:ext cx="462153" cy="707634"/>
              <a:chOff x="6738300" y="1193063"/>
              <a:chExt cx="462153" cy="707634"/>
            </a:xfrm>
          </p:grpSpPr>
          <p:grpSp>
            <p:nvGrpSpPr>
              <p:cNvPr id="5669" name="Google Shape;5669;p69"/>
              <p:cNvGrpSpPr/>
              <p:nvPr/>
            </p:nvGrpSpPr>
            <p:grpSpPr>
              <a:xfrm>
                <a:off x="6915505" y="1193063"/>
                <a:ext cx="284947" cy="597387"/>
                <a:chOff x="6915505" y="1193063"/>
                <a:chExt cx="284947" cy="597387"/>
              </a:xfrm>
            </p:grpSpPr>
            <p:sp>
              <p:nvSpPr>
                <p:cNvPr id="5670" name="Google Shape;5670;p69"/>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71" name="Google Shape;5671;p69"/>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672" name="Google Shape;5672;p69"/>
              <p:cNvGrpSpPr/>
              <p:nvPr/>
            </p:nvGrpSpPr>
            <p:grpSpPr>
              <a:xfrm>
                <a:off x="6738300" y="1684725"/>
                <a:ext cx="230066" cy="215971"/>
                <a:chOff x="6738300" y="1684725"/>
                <a:chExt cx="230066" cy="215971"/>
              </a:xfrm>
            </p:grpSpPr>
            <p:sp>
              <p:nvSpPr>
                <p:cNvPr id="5673" name="Google Shape;5673;p69"/>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69"/>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5678"/>
        <p:cNvGrpSpPr/>
        <p:nvPr/>
      </p:nvGrpSpPr>
      <p:grpSpPr>
        <a:xfrm>
          <a:off x="0" y="0"/>
          <a:ext cx="0" cy="0"/>
          <a:chOff x="0" y="0"/>
          <a:chExt cx="0" cy="0"/>
        </a:xfrm>
      </p:grpSpPr>
      <p:grpSp>
        <p:nvGrpSpPr>
          <p:cNvPr id="5679" name="Google Shape;5679;p70"/>
          <p:cNvGrpSpPr/>
          <p:nvPr/>
        </p:nvGrpSpPr>
        <p:grpSpPr>
          <a:xfrm>
            <a:off x="829359" y="2307635"/>
            <a:ext cx="339235" cy="298186"/>
            <a:chOff x="898875" y="244725"/>
            <a:chExt cx="481800" cy="423500"/>
          </a:xfrm>
        </p:grpSpPr>
        <p:sp>
          <p:nvSpPr>
            <p:cNvPr id="5680" name="Google Shape;5680;p70"/>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1" name="Google Shape;5681;p70"/>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2" name="Google Shape;5682;p70"/>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3" name="Google Shape;5683;p70"/>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4" name="Google Shape;5684;p70"/>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5" name="Google Shape;5685;p70"/>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6" name="Google Shape;5686;p70"/>
          <p:cNvGrpSpPr/>
          <p:nvPr/>
        </p:nvGrpSpPr>
        <p:grpSpPr>
          <a:xfrm>
            <a:off x="1267741" y="2287103"/>
            <a:ext cx="298169" cy="339253"/>
            <a:chOff x="1529350" y="258825"/>
            <a:chExt cx="423475" cy="481825"/>
          </a:xfrm>
        </p:grpSpPr>
        <p:sp>
          <p:nvSpPr>
            <p:cNvPr id="5687" name="Google Shape;5687;p7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8" name="Google Shape;5688;p7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9" name="Google Shape;5689;p70"/>
          <p:cNvGrpSpPr/>
          <p:nvPr/>
        </p:nvGrpSpPr>
        <p:grpSpPr>
          <a:xfrm>
            <a:off x="1660716" y="2367273"/>
            <a:ext cx="340890" cy="178912"/>
            <a:chOff x="2084325" y="363300"/>
            <a:chExt cx="484150" cy="254100"/>
          </a:xfrm>
        </p:grpSpPr>
        <p:sp>
          <p:nvSpPr>
            <p:cNvPr id="5690" name="Google Shape;5690;p70"/>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1" name="Google Shape;5691;p70"/>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2" name="Google Shape;5692;p70"/>
          <p:cNvGrpSpPr/>
          <p:nvPr/>
        </p:nvGrpSpPr>
        <p:grpSpPr>
          <a:xfrm>
            <a:off x="2110011" y="2287102"/>
            <a:ext cx="298169" cy="339253"/>
            <a:chOff x="2707500" y="249400"/>
            <a:chExt cx="423475" cy="481825"/>
          </a:xfrm>
        </p:grpSpPr>
        <p:sp>
          <p:nvSpPr>
            <p:cNvPr id="5693" name="Google Shape;5693;p70"/>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4" name="Google Shape;5694;p70"/>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5" name="Google Shape;5695;p70"/>
          <p:cNvGrpSpPr/>
          <p:nvPr/>
        </p:nvGrpSpPr>
        <p:grpSpPr>
          <a:xfrm>
            <a:off x="2523626" y="2287428"/>
            <a:ext cx="305386" cy="338602"/>
            <a:chOff x="3300325" y="249875"/>
            <a:chExt cx="433725" cy="480900"/>
          </a:xfrm>
        </p:grpSpPr>
        <p:sp>
          <p:nvSpPr>
            <p:cNvPr id="5696" name="Google Shape;5696;p7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7" name="Google Shape;5697;p7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8" name="Google Shape;5698;p7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9" name="Google Shape;5699;p7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0" name="Google Shape;5700;p7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1" name="Google Shape;5701;p7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2" name="Google Shape;5702;p70"/>
          <p:cNvGrpSpPr/>
          <p:nvPr/>
        </p:nvGrpSpPr>
        <p:grpSpPr>
          <a:xfrm>
            <a:off x="2912712" y="2287349"/>
            <a:ext cx="352349" cy="338760"/>
            <a:chOff x="3854700" y="249750"/>
            <a:chExt cx="500425" cy="481125"/>
          </a:xfrm>
        </p:grpSpPr>
        <p:sp>
          <p:nvSpPr>
            <p:cNvPr id="5703" name="Google Shape;5703;p70"/>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4" name="Google Shape;5704;p70"/>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5" name="Google Shape;5705;p70"/>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6" name="Google Shape;5706;p70"/>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7" name="Google Shape;5707;p70"/>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8" name="Google Shape;5708;p70"/>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9" name="Google Shape;5709;p70"/>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0" name="Google Shape;5710;p70"/>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11" name="Google Shape;5711;p70"/>
          <p:cNvGrpSpPr/>
          <p:nvPr/>
        </p:nvGrpSpPr>
        <p:grpSpPr>
          <a:xfrm>
            <a:off x="3330701" y="2287349"/>
            <a:ext cx="352349" cy="338760"/>
            <a:chOff x="4447550" y="249750"/>
            <a:chExt cx="500425" cy="481125"/>
          </a:xfrm>
        </p:grpSpPr>
        <p:sp>
          <p:nvSpPr>
            <p:cNvPr id="5712" name="Google Shape;5712;p70"/>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3" name="Google Shape;5713;p70"/>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14" name="Google Shape;5714;p70"/>
          <p:cNvGrpSpPr/>
          <p:nvPr/>
        </p:nvGrpSpPr>
        <p:grpSpPr>
          <a:xfrm>
            <a:off x="3759902" y="2287102"/>
            <a:ext cx="339253" cy="339253"/>
            <a:chOff x="5049725" y="249400"/>
            <a:chExt cx="481825" cy="481825"/>
          </a:xfrm>
        </p:grpSpPr>
        <p:sp>
          <p:nvSpPr>
            <p:cNvPr id="5715" name="Google Shape;5715;p70"/>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6" name="Google Shape;5716;p70"/>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17" name="Google Shape;5717;p70"/>
          <p:cNvGrpSpPr/>
          <p:nvPr/>
        </p:nvGrpSpPr>
        <p:grpSpPr>
          <a:xfrm>
            <a:off x="4173843" y="2287102"/>
            <a:ext cx="339253" cy="339253"/>
            <a:chOff x="5660400" y="238125"/>
            <a:chExt cx="481825" cy="481825"/>
          </a:xfrm>
        </p:grpSpPr>
        <p:sp>
          <p:nvSpPr>
            <p:cNvPr id="5718" name="Google Shape;5718;p7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9" name="Google Shape;5719;p7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0" name="Google Shape;5720;p70"/>
          <p:cNvGrpSpPr/>
          <p:nvPr/>
        </p:nvGrpSpPr>
        <p:grpSpPr>
          <a:xfrm>
            <a:off x="4590529" y="2287102"/>
            <a:ext cx="339253" cy="339253"/>
            <a:chOff x="6235400" y="249400"/>
            <a:chExt cx="481825" cy="481825"/>
          </a:xfrm>
        </p:grpSpPr>
        <p:sp>
          <p:nvSpPr>
            <p:cNvPr id="5721" name="Google Shape;5721;p70"/>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2" name="Google Shape;5722;p70"/>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3" name="Google Shape;5723;p70"/>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4" name="Google Shape;5724;p70"/>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5" name="Google Shape;5725;p70"/>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6" name="Google Shape;5726;p70"/>
          <p:cNvGrpSpPr/>
          <p:nvPr/>
        </p:nvGrpSpPr>
        <p:grpSpPr>
          <a:xfrm>
            <a:off x="828875" y="2731810"/>
            <a:ext cx="340204" cy="298116"/>
            <a:chOff x="899850" y="871450"/>
            <a:chExt cx="483175" cy="423400"/>
          </a:xfrm>
        </p:grpSpPr>
        <p:sp>
          <p:nvSpPr>
            <p:cNvPr id="5727" name="Google Shape;5727;p70"/>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8" name="Google Shape;5728;p70"/>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9" name="Google Shape;5729;p70"/>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0" name="Google Shape;5730;p70"/>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31" name="Google Shape;5731;p70"/>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32" name="Google Shape;5732;p70"/>
          <p:cNvGrpSpPr/>
          <p:nvPr/>
        </p:nvGrpSpPr>
        <p:grpSpPr>
          <a:xfrm>
            <a:off x="1660875" y="2711232"/>
            <a:ext cx="340573" cy="339271"/>
            <a:chOff x="2085450" y="842250"/>
            <a:chExt cx="483700" cy="481850"/>
          </a:xfrm>
        </p:grpSpPr>
        <p:sp>
          <p:nvSpPr>
            <p:cNvPr id="5733" name="Google Shape;5733;p7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4" name="Google Shape;5734;p7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5" name="Google Shape;5735;p7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6" name="Google Shape;5736;p70"/>
          <p:cNvGrpSpPr/>
          <p:nvPr/>
        </p:nvGrpSpPr>
        <p:grpSpPr>
          <a:xfrm>
            <a:off x="2089443" y="2711241"/>
            <a:ext cx="339306" cy="339253"/>
            <a:chOff x="2685825" y="840375"/>
            <a:chExt cx="481900" cy="481825"/>
          </a:xfrm>
        </p:grpSpPr>
        <p:sp>
          <p:nvSpPr>
            <p:cNvPr id="5737" name="Google Shape;5737;p70"/>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8" name="Google Shape;5738;p70"/>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9" name="Google Shape;5739;p70"/>
          <p:cNvGrpSpPr/>
          <p:nvPr/>
        </p:nvGrpSpPr>
        <p:grpSpPr>
          <a:xfrm>
            <a:off x="2501104" y="2710924"/>
            <a:ext cx="350431" cy="339887"/>
            <a:chOff x="3270675" y="841800"/>
            <a:chExt cx="497700" cy="482725"/>
          </a:xfrm>
        </p:grpSpPr>
        <p:sp>
          <p:nvSpPr>
            <p:cNvPr id="5740" name="Google Shape;5740;p70"/>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1" name="Google Shape;5741;p70"/>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2" name="Google Shape;5742;p70"/>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43" name="Google Shape;5743;p70"/>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44" name="Google Shape;5744;p70"/>
          <p:cNvGrpSpPr/>
          <p:nvPr/>
        </p:nvGrpSpPr>
        <p:grpSpPr>
          <a:xfrm>
            <a:off x="3337249" y="2731783"/>
            <a:ext cx="339253" cy="298169"/>
            <a:chOff x="4467200" y="877100"/>
            <a:chExt cx="481825" cy="423475"/>
          </a:xfrm>
        </p:grpSpPr>
        <p:sp>
          <p:nvSpPr>
            <p:cNvPr id="5745" name="Google Shape;5745;p7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6" name="Google Shape;5746;p7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7" name="Google Shape;5747;p7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8" name="Google Shape;5748;p7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9" name="Google Shape;5749;p70"/>
          <p:cNvGrpSpPr/>
          <p:nvPr/>
        </p:nvGrpSpPr>
        <p:grpSpPr>
          <a:xfrm>
            <a:off x="3752140" y="2711232"/>
            <a:ext cx="354778" cy="339271"/>
            <a:chOff x="5045500" y="842250"/>
            <a:chExt cx="503875" cy="481850"/>
          </a:xfrm>
        </p:grpSpPr>
        <p:sp>
          <p:nvSpPr>
            <p:cNvPr id="5750" name="Google Shape;5750;p70"/>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1" name="Google Shape;5751;p70"/>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2" name="Google Shape;5752;p70"/>
          <p:cNvGrpSpPr/>
          <p:nvPr/>
        </p:nvGrpSpPr>
        <p:grpSpPr>
          <a:xfrm>
            <a:off x="4174987" y="2737451"/>
            <a:ext cx="336965" cy="286833"/>
            <a:chOff x="5645200" y="879425"/>
            <a:chExt cx="478575" cy="407375"/>
          </a:xfrm>
        </p:grpSpPr>
        <p:sp>
          <p:nvSpPr>
            <p:cNvPr id="5753" name="Google Shape;5753;p70"/>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4" name="Google Shape;5754;p70"/>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5" name="Google Shape;5755;p70"/>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6" name="Google Shape;5756;p70"/>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7" name="Google Shape;5757;p70"/>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8" name="Google Shape;5758;p70"/>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9" name="Google Shape;5759;p70"/>
          <p:cNvGrpSpPr/>
          <p:nvPr/>
        </p:nvGrpSpPr>
        <p:grpSpPr>
          <a:xfrm>
            <a:off x="4611062" y="2711241"/>
            <a:ext cx="298186" cy="339253"/>
            <a:chOff x="6264525" y="842250"/>
            <a:chExt cx="423500" cy="481825"/>
          </a:xfrm>
        </p:grpSpPr>
        <p:sp>
          <p:nvSpPr>
            <p:cNvPr id="5760" name="Google Shape;5760;p70"/>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1" name="Google Shape;5761;p70"/>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2" name="Google Shape;5762;p70"/>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3" name="Google Shape;5763;p70"/>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4" name="Google Shape;5764;p70"/>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5" name="Google Shape;5765;p70"/>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6" name="Google Shape;5766;p70"/>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7" name="Google Shape;5767;p70"/>
          <p:cNvGrpSpPr/>
          <p:nvPr/>
        </p:nvGrpSpPr>
        <p:grpSpPr>
          <a:xfrm>
            <a:off x="829350" y="3125895"/>
            <a:ext cx="339253" cy="339253"/>
            <a:chOff x="900750" y="1436075"/>
            <a:chExt cx="481825" cy="481825"/>
          </a:xfrm>
        </p:grpSpPr>
        <p:sp>
          <p:nvSpPr>
            <p:cNvPr id="5768" name="Google Shape;5768;p70"/>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9" name="Google Shape;5769;p70"/>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0" name="Google Shape;5770;p70"/>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1" name="Google Shape;5771;p70"/>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2" name="Google Shape;5772;p70"/>
          <p:cNvGrpSpPr/>
          <p:nvPr/>
        </p:nvGrpSpPr>
        <p:grpSpPr>
          <a:xfrm>
            <a:off x="1247198" y="3186183"/>
            <a:ext cx="339253" cy="218676"/>
            <a:chOff x="1492675" y="1520750"/>
            <a:chExt cx="481825" cy="310575"/>
          </a:xfrm>
        </p:grpSpPr>
        <p:sp>
          <p:nvSpPr>
            <p:cNvPr id="5773" name="Google Shape;5773;p70"/>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4" name="Google Shape;5774;p70"/>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5" name="Google Shape;5775;p70"/>
          <p:cNvGrpSpPr/>
          <p:nvPr/>
        </p:nvGrpSpPr>
        <p:grpSpPr>
          <a:xfrm>
            <a:off x="1654995" y="3125877"/>
            <a:ext cx="352332" cy="339288"/>
            <a:chOff x="2071000" y="1435025"/>
            <a:chExt cx="500400" cy="481875"/>
          </a:xfrm>
        </p:grpSpPr>
        <p:sp>
          <p:nvSpPr>
            <p:cNvPr id="5776" name="Google Shape;5776;p70"/>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7" name="Google Shape;5777;p70"/>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8" name="Google Shape;5778;p70"/>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9" name="Google Shape;5779;p70"/>
          <p:cNvGrpSpPr/>
          <p:nvPr/>
        </p:nvGrpSpPr>
        <p:grpSpPr>
          <a:xfrm>
            <a:off x="2083159" y="3146709"/>
            <a:ext cx="351874" cy="297623"/>
            <a:chOff x="2678350" y="1464650"/>
            <a:chExt cx="499750" cy="422700"/>
          </a:xfrm>
        </p:grpSpPr>
        <p:sp>
          <p:nvSpPr>
            <p:cNvPr id="5780" name="Google Shape;5780;p70"/>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1" name="Google Shape;5781;p70"/>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2" name="Google Shape;5782;p70"/>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3" name="Google Shape;5783;p70"/>
          <p:cNvGrpSpPr/>
          <p:nvPr/>
        </p:nvGrpSpPr>
        <p:grpSpPr>
          <a:xfrm>
            <a:off x="2506692" y="3125895"/>
            <a:ext cx="339253" cy="339253"/>
            <a:chOff x="3271200" y="1435075"/>
            <a:chExt cx="481825" cy="481825"/>
          </a:xfrm>
        </p:grpSpPr>
        <p:sp>
          <p:nvSpPr>
            <p:cNvPr id="5784" name="Google Shape;5784;p70"/>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5" name="Google Shape;5785;p70"/>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6" name="Google Shape;5786;p70"/>
          <p:cNvGrpSpPr/>
          <p:nvPr/>
        </p:nvGrpSpPr>
        <p:grpSpPr>
          <a:xfrm>
            <a:off x="2917165" y="3125877"/>
            <a:ext cx="343442" cy="339288"/>
            <a:chOff x="3858100" y="1435075"/>
            <a:chExt cx="487775" cy="481875"/>
          </a:xfrm>
        </p:grpSpPr>
        <p:sp>
          <p:nvSpPr>
            <p:cNvPr id="5787" name="Google Shape;5787;p70"/>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8" name="Google Shape;5788;p70"/>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9" name="Google Shape;5789;p70"/>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0" name="Google Shape;5790;p70"/>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1" name="Google Shape;5791;p70"/>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92" name="Google Shape;5792;p70"/>
          <p:cNvGrpSpPr/>
          <p:nvPr/>
        </p:nvGrpSpPr>
        <p:grpSpPr>
          <a:xfrm>
            <a:off x="3337249" y="3125895"/>
            <a:ext cx="339253" cy="339253"/>
            <a:chOff x="4456875" y="1435075"/>
            <a:chExt cx="481825" cy="481825"/>
          </a:xfrm>
        </p:grpSpPr>
        <p:sp>
          <p:nvSpPr>
            <p:cNvPr id="5793" name="Google Shape;5793;p7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4" name="Google Shape;5794;p7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5" name="Google Shape;5795;p7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6" name="Google Shape;5796;p7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7" name="Google Shape;5797;p7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8" name="Google Shape;5798;p7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9" name="Google Shape;5799;p7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0" name="Google Shape;5800;p7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1" name="Google Shape;5801;p7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2" name="Google Shape;5802;p7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3" name="Google Shape;5803;p7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4" name="Google Shape;5804;p7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5" name="Google Shape;5805;p7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6" name="Google Shape;5806;p7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7" name="Google Shape;5807;p7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8" name="Google Shape;5808;p7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09" name="Google Shape;5809;p7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0" name="Google Shape;5810;p7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1" name="Google Shape;5811;p7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2" name="Google Shape;5812;p70"/>
          <p:cNvGrpSpPr/>
          <p:nvPr/>
        </p:nvGrpSpPr>
        <p:grpSpPr>
          <a:xfrm>
            <a:off x="3758239" y="3125886"/>
            <a:ext cx="342580" cy="339271"/>
            <a:chOff x="5049725" y="1435050"/>
            <a:chExt cx="486550" cy="481850"/>
          </a:xfrm>
        </p:grpSpPr>
        <p:sp>
          <p:nvSpPr>
            <p:cNvPr id="5813" name="Google Shape;5813;p70"/>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4" name="Google Shape;5814;p70"/>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5" name="Google Shape;5815;p70"/>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6" name="Google Shape;5816;p70"/>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17" name="Google Shape;5817;p70"/>
          <p:cNvGrpSpPr/>
          <p:nvPr/>
        </p:nvGrpSpPr>
        <p:grpSpPr>
          <a:xfrm>
            <a:off x="4173790" y="3125895"/>
            <a:ext cx="339359" cy="339253"/>
            <a:chOff x="5642475" y="1435075"/>
            <a:chExt cx="481975" cy="481825"/>
          </a:xfrm>
        </p:grpSpPr>
        <p:sp>
          <p:nvSpPr>
            <p:cNvPr id="5818" name="Google Shape;5818;p70"/>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19" name="Google Shape;5819;p70"/>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0" name="Google Shape;5820;p70"/>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1" name="Google Shape;5821;p70"/>
          <p:cNvGrpSpPr/>
          <p:nvPr/>
        </p:nvGrpSpPr>
        <p:grpSpPr>
          <a:xfrm>
            <a:off x="4588276" y="3125886"/>
            <a:ext cx="343759" cy="339271"/>
            <a:chOff x="6232000" y="1435050"/>
            <a:chExt cx="488225" cy="481850"/>
          </a:xfrm>
        </p:grpSpPr>
        <p:sp>
          <p:nvSpPr>
            <p:cNvPr id="5822" name="Google Shape;5822;p70"/>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3" name="Google Shape;5823;p70"/>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4" name="Google Shape;5824;p70"/>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5" name="Google Shape;5825;p70"/>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6" name="Google Shape;5826;p70"/>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27" name="Google Shape;5827;p70"/>
          <p:cNvGrpSpPr/>
          <p:nvPr/>
        </p:nvGrpSpPr>
        <p:grpSpPr>
          <a:xfrm>
            <a:off x="849012" y="3539545"/>
            <a:ext cx="299929" cy="337792"/>
            <a:chOff x="924450" y="2028975"/>
            <a:chExt cx="425975" cy="479750"/>
          </a:xfrm>
        </p:grpSpPr>
        <p:sp>
          <p:nvSpPr>
            <p:cNvPr id="5828" name="Google Shape;5828;p70"/>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29" name="Google Shape;5829;p70"/>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0" name="Google Shape;5830;p70"/>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1" name="Google Shape;5831;p70"/>
          <p:cNvGrpSpPr/>
          <p:nvPr/>
        </p:nvGrpSpPr>
        <p:grpSpPr>
          <a:xfrm>
            <a:off x="1661509" y="3559347"/>
            <a:ext cx="339306" cy="298186"/>
            <a:chOff x="2085450" y="2057100"/>
            <a:chExt cx="481900" cy="423500"/>
          </a:xfrm>
        </p:grpSpPr>
        <p:sp>
          <p:nvSpPr>
            <p:cNvPr id="5832" name="Google Shape;5832;p70"/>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3" name="Google Shape;5833;p70"/>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4" name="Google Shape;5834;p70"/>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35" name="Google Shape;5835;p70"/>
          <p:cNvGrpSpPr/>
          <p:nvPr/>
        </p:nvGrpSpPr>
        <p:grpSpPr>
          <a:xfrm>
            <a:off x="2089442" y="3582592"/>
            <a:ext cx="339306" cy="251698"/>
            <a:chOff x="2678275" y="2090100"/>
            <a:chExt cx="481900" cy="357475"/>
          </a:xfrm>
        </p:grpSpPr>
        <p:sp>
          <p:nvSpPr>
            <p:cNvPr id="5836" name="Google Shape;5836;p70"/>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7" name="Google Shape;5837;p70"/>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8" name="Google Shape;5838;p70"/>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39" name="Google Shape;5839;p70"/>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0" name="Google Shape;5840;p70"/>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1" name="Google Shape;5841;p70"/>
          <p:cNvGrpSpPr/>
          <p:nvPr/>
        </p:nvGrpSpPr>
        <p:grpSpPr>
          <a:xfrm>
            <a:off x="2566646" y="3594790"/>
            <a:ext cx="219345" cy="227301"/>
            <a:chOff x="3357325" y="2093500"/>
            <a:chExt cx="311525" cy="322825"/>
          </a:xfrm>
        </p:grpSpPr>
        <p:sp>
          <p:nvSpPr>
            <p:cNvPr id="5842" name="Google Shape;5842;p70"/>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3" name="Google Shape;5843;p70"/>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4" name="Google Shape;5844;p70"/>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45" name="Google Shape;5845;p70"/>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46" name="Google Shape;5846;p70"/>
          <p:cNvGrpSpPr/>
          <p:nvPr/>
        </p:nvGrpSpPr>
        <p:grpSpPr>
          <a:xfrm>
            <a:off x="3360836" y="3538814"/>
            <a:ext cx="292078" cy="339253"/>
            <a:chOff x="4492800" y="2027925"/>
            <a:chExt cx="414825" cy="481825"/>
          </a:xfrm>
        </p:grpSpPr>
        <p:sp>
          <p:nvSpPr>
            <p:cNvPr id="5847" name="Google Shape;5847;p70"/>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48" name="Google Shape;5848;p70"/>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49" name="Google Shape;5849;p70"/>
          <p:cNvGrpSpPr/>
          <p:nvPr/>
        </p:nvGrpSpPr>
        <p:grpSpPr>
          <a:xfrm>
            <a:off x="3759928" y="3538805"/>
            <a:ext cx="339200" cy="339271"/>
            <a:chOff x="5049725" y="2027900"/>
            <a:chExt cx="481750" cy="481850"/>
          </a:xfrm>
        </p:grpSpPr>
        <p:sp>
          <p:nvSpPr>
            <p:cNvPr id="5850" name="Google Shape;5850;p70"/>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1" name="Google Shape;5851;p70"/>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2" name="Google Shape;5852;p70"/>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3" name="Google Shape;5853;p70"/>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4" name="Google Shape;5854;p70"/>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5" name="Google Shape;5855;p70"/>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6" name="Google Shape;5856;p70"/>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57" name="Google Shape;5857;p70"/>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58" name="Google Shape;5858;p70"/>
          <p:cNvGrpSpPr/>
          <p:nvPr/>
        </p:nvGrpSpPr>
        <p:grpSpPr>
          <a:xfrm>
            <a:off x="4233524" y="3538893"/>
            <a:ext cx="219890" cy="339095"/>
            <a:chOff x="5726350" y="2028150"/>
            <a:chExt cx="312300" cy="481600"/>
          </a:xfrm>
        </p:grpSpPr>
        <p:sp>
          <p:nvSpPr>
            <p:cNvPr id="5859" name="Google Shape;5859;p70"/>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0" name="Google Shape;5860;p70"/>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1" name="Google Shape;5861;p70"/>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2" name="Google Shape;5862;p70"/>
          <p:cNvGrpSpPr/>
          <p:nvPr/>
        </p:nvGrpSpPr>
        <p:grpSpPr>
          <a:xfrm>
            <a:off x="4593715" y="3542000"/>
            <a:ext cx="332881" cy="332881"/>
            <a:chOff x="6239925" y="2032450"/>
            <a:chExt cx="472775" cy="472775"/>
          </a:xfrm>
        </p:grpSpPr>
        <p:sp>
          <p:nvSpPr>
            <p:cNvPr id="5863" name="Google Shape;5863;p70"/>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4" name="Google Shape;5864;p70"/>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5" name="Google Shape;5865;p70"/>
          <p:cNvGrpSpPr/>
          <p:nvPr/>
        </p:nvGrpSpPr>
        <p:grpSpPr>
          <a:xfrm>
            <a:off x="5042807" y="2364092"/>
            <a:ext cx="334641" cy="185425"/>
            <a:chOff x="903075" y="2730000"/>
            <a:chExt cx="475275" cy="263350"/>
          </a:xfrm>
        </p:grpSpPr>
        <p:sp>
          <p:nvSpPr>
            <p:cNvPr id="5866" name="Google Shape;5866;p70"/>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7" name="Google Shape;5867;p70"/>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68" name="Google Shape;5868;p70"/>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69" name="Google Shape;5869;p70"/>
          <p:cNvGrpSpPr/>
          <p:nvPr/>
        </p:nvGrpSpPr>
        <p:grpSpPr>
          <a:xfrm>
            <a:off x="1247198" y="3538814"/>
            <a:ext cx="339253" cy="339253"/>
            <a:chOff x="1492675" y="2027925"/>
            <a:chExt cx="481825" cy="481825"/>
          </a:xfrm>
        </p:grpSpPr>
        <p:sp>
          <p:nvSpPr>
            <p:cNvPr id="5870" name="Google Shape;5870;p70"/>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1" name="Google Shape;5871;p70"/>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2" name="Google Shape;5872;p70"/>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3" name="Google Shape;5873;p70"/>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4" name="Google Shape;5874;p70"/>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75" name="Google Shape;5875;p70"/>
          <p:cNvGrpSpPr/>
          <p:nvPr/>
        </p:nvGrpSpPr>
        <p:grpSpPr>
          <a:xfrm>
            <a:off x="5473575" y="2287178"/>
            <a:ext cx="339253" cy="339253"/>
            <a:chOff x="1492675" y="2620775"/>
            <a:chExt cx="481825" cy="481825"/>
          </a:xfrm>
        </p:grpSpPr>
        <p:sp>
          <p:nvSpPr>
            <p:cNvPr id="5876" name="Google Shape;5876;p70"/>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77" name="Google Shape;5877;p70"/>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878" name="Google Shape;5878;p70"/>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879" name="Google Shape;5879;p70"/>
          <p:cNvGrpSpPr/>
          <p:nvPr/>
        </p:nvGrpSpPr>
        <p:grpSpPr>
          <a:xfrm>
            <a:off x="6297328" y="2303161"/>
            <a:ext cx="333585" cy="307287"/>
            <a:chOff x="2682350" y="2643425"/>
            <a:chExt cx="473775" cy="436425"/>
          </a:xfrm>
        </p:grpSpPr>
        <p:sp>
          <p:nvSpPr>
            <p:cNvPr id="5880" name="Google Shape;5880;p70"/>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1" name="Google Shape;5881;p70"/>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2" name="Google Shape;5882;p70"/>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3" name="Google Shape;5883;p70"/>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4" name="Google Shape;5884;p70"/>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5" name="Google Shape;5885;p70"/>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6" name="Google Shape;5886;p70"/>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87" name="Google Shape;5887;p70"/>
          <p:cNvGrpSpPr/>
          <p:nvPr/>
        </p:nvGrpSpPr>
        <p:grpSpPr>
          <a:xfrm>
            <a:off x="6762818" y="2287178"/>
            <a:ext cx="238531" cy="339253"/>
            <a:chOff x="3342725" y="2620775"/>
            <a:chExt cx="338775" cy="481825"/>
          </a:xfrm>
        </p:grpSpPr>
        <p:sp>
          <p:nvSpPr>
            <p:cNvPr id="5888" name="Google Shape;5888;p70"/>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89" name="Google Shape;5889;p70"/>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0" name="Google Shape;5890;p70"/>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1" name="Google Shape;5891;p70"/>
          <p:cNvGrpSpPr/>
          <p:nvPr/>
        </p:nvGrpSpPr>
        <p:grpSpPr>
          <a:xfrm>
            <a:off x="7156568" y="2287178"/>
            <a:ext cx="278296" cy="339253"/>
            <a:chOff x="3907325" y="2620775"/>
            <a:chExt cx="395250" cy="481825"/>
          </a:xfrm>
        </p:grpSpPr>
        <p:sp>
          <p:nvSpPr>
            <p:cNvPr id="5892" name="Google Shape;5892;p70"/>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3" name="Google Shape;5893;p70"/>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4" name="Google Shape;5894;p70"/>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5" name="Google Shape;5895;p70"/>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896" name="Google Shape;5896;p70"/>
          <p:cNvGrpSpPr/>
          <p:nvPr/>
        </p:nvGrpSpPr>
        <p:grpSpPr>
          <a:xfrm>
            <a:off x="7549755" y="2297783"/>
            <a:ext cx="339253" cy="318042"/>
            <a:chOff x="4456875" y="2635825"/>
            <a:chExt cx="481825" cy="451700"/>
          </a:xfrm>
        </p:grpSpPr>
        <p:sp>
          <p:nvSpPr>
            <p:cNvPr id="5897" name="Google Shape;5897;p7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8" name="Google Shape;5898;p7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9" name="Google Shape;5899;p7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0" name="Google Shape;5900;p7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1" name="Google Shape;5901;p7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2" name="Google Shape;5902;p7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3" name="Google Shape;5903;p70"/>
          <p:cNvGrpSpPr/>
          <p:nvPr/>
        </p:nvGrpSpPr>
        <p:grpSpPr>
          <a:xfrm>
            <a:off x="7974679" y="2297783"/>
            <a:ext cx="339253" cy="318042"/>
            <a:chOff x="5049725" y="2635825"/>
            <a:chExt cx="481825" cy="451700"/>
          </a:xfrm>
        </p:grpSpPr>
        <p:sp>
          <p:nvSpPr>
            <p:cNvPr id="5904" name="Google Shape;5904;p70"/>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5" name="Google Shape;5905;p70"/>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6" name="Google Shape;5906;p70"/>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07" name="Google Shape;5907;p70"/>
          <p:cNvGrpSpPr/>
          <p:nvPr/>
        </p:nvGrpSpPr>
        <p:grpSpPr>
          <a:xfrm>
            <a:off x="2375386" y="3952243"/>
            <a:ext cx="338566" cy="338373"/>
            <a:chOff x="5643000" y="2621375"/>
            <a:chExt cx="480850" cy="480575"/>
          </a:xfrm>
        </p:grpSpPr>
        <p:sp>
          <p:nvSpPr>
            <p:cNvPr id="5908" name="Google Shape;5908;p70"/>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9" name="Google Shape;5909;p70"/>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0" name="Google Shape;5910;p70"/>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1" name="Google Shape;5911;p70"/>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2" name="Google Shape;5912;p70"/>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3" name="Google Shape;5913;p70"/>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4" name="Google Shape;5914;p70"/>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15" name="Google Shape;5915;p70"/>
          <p:cNvGrpSpPr/>
          <p:nvPr/>
        </p:nvGrpSpPr>
        <p:grpSpPr>
          <a:xfrm>
            <a:off x="4192782" y="3951803"/>
            <a:ext cx="339359" cy="339253"/>
            <a:chOff x="6235250" y="2620775"/>
            <a:chExt cx="481975" cy="481825"/>
          </a:xfrm>
        </p:grpSpPr>
        <p:sp>
          <p:nvSpPr>
            <p:cNvPr id="5916" name="Google Shape;5916;p70"/>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7" name="Google Shape;5917;p70"/>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8" name="Google Shape;5918;p70"/>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19" name="Google Shape;5919;p70"/>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0" name="Google Shape;5920;p70"/>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21" name="Google Shape;5921;p70"/>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22" name="Google Shape;5922;p70"/>
          <p:cNvGrpSpPr/>
          <p:nvPr/>
        </p:nvGrpSpPr>
        <p:grpSpPr>
          <a:xfrm>
            <a:off x="5472652" y="2711317"/>
            <a:ext cx="341101" cy="339253"/>
            <a:chOff x="1535000" y="3223325"/>
            <a:chExt cx="484450" cy="481825"/>
          </a:xfrm>
        </p:grpSpPr>
        <p:sp>
          <p:nvSpPr>
            <p:cNvPr id="5923" name="Google Shape;5923;p70"/>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4" name="Google Shape;5924;p70"/>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5" name="Google Shape;5925;p70"/>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26" name="Google Shape;5926;p70"/>
          <p:cNvGrpSpPr/>
          <p:nvPr/>
        </p:nvGrpSpPr>
        <p:grpSpPr>
          <a:xfrm>
            <a:off x="5880219" y="2746618"/>
            <a:ext cx="339253" cy="268649"/>
            <a:chOff x="2085525" y="3263750"/>
            <a:chExt cx="481825" cy="381550"/>
          </a:xfrm>
        </p:grpSpPr>
        <p:sp>
          <p:nvSpPr>
            <p:cNvPr id="5927" name="Google Shape;5927;p70"/>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28" name="Google Shape;5928;p70"/>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29" name="Google Shape;5929;p70"/>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30" name="Google Shape;5930;p70"/>
          <p:cNvGrpSpPr/>
          <p:nvPr/>
        </p:nvGrpSpPr>
        <p:grpSpPr>
          <a:xfrm>
            <a:off x="6711982" y="2711308"/>
            <a:ext cx="340204" cy="339271"/>
            <a:chOff x="3270450" y="3213625"/>
            <a:chExt cx="483175" cy="481850"/>
          </a:xfrm>
        </p:grpSpPr>
        <p:sp>
          <p:nvSpPr>
            <p:cNvPr id="5931" name="Google Shape;5931;p70"/>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2" name="Google Shape;5932;p70"/>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33" name="Google Shape;5933;p70"/>
          <p:cNvGrpSpPr/>
          <p:nvPr/>
        </p:nvGrpSpPr>
        <p:grpSpPr>
          <a:xfrm>
            <a:off x="7211250" y="2711317"/>
            <a:ext cx="168931" cy="339253"/>
            <a:chOff x="3984950" y="3213600"/>
            <a:chExt cx="239925" cy="481825"/>
          </a:xfrm>
        </p:grpSpPr>
        <p:sp>
          <p:nvSpPr>
            <p:cNvPr id="5934" name="Google Shape;5934;p70"/>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5" name="Google Shape;5935;p70"/>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36" name="Google Shape;5936;p70"/>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7" name="Google Shape;5937;p70"/>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38" name="Google Shape;5938;p70"/>
          <p:cNvGrpSpPr/>
          <p:nvPr/>
        </p:nvGrpSpPr>
        <p:grpSpPr>
          <a:xfrm>
            <a:off x="1874281" y="3981487"/>
            <a:ext cx="355218" cy="279880"/>
            <a:chOff x="5629975" y="3255775"/>
            <a:chExt cx="504500" cy="397500"/>
          </a:xfrm>
        </p:grpSpPr>
        <p:sp>
          <p:nvSpPr>
            <p:cNvPr id="5939" name="Google Shape;5939;p70"/>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0" name="Google Shape;5940;p70"/>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1" name="Google Shape;5941;p70"/>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2" name="Google Shape;5942;p70"/>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3" name="Google Shape;5943;p70"/>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4" name="Google Shape;5944;p70"/>
          <p:cNvGrpSpPr/>
          <p:nvPr/>
        </p:nvGrpSpPr>
        <p:grpSpPr>
          <a:xfrm>
            <a:off x="3755839" y="3981593"/>
            <a:ext cx="340256" cy="279669"/>
            <a:chOff x="6234950" y="3255925"/>
            <a:chExt cx="483250" cy="397200"/>
          </a:xfrm>
        </p:grpSpPr>
        <p:sp>
          <p:nvSpPr>
            <p:cNvPr id="5945" name="Google Shape;5945;p70"/>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70"/>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7" name="Google Shape;5947;p70"/>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8" name="Google Shape;5948;p70"/>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9" name="Google Shape;5949;p70"/>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0" name="Google Shape;5950;p70"/>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1" name="Google Shape;5951;p70"/>
          <p:cNvGrpSpPr/>
          <p:nvPr/>
        </p:nvGrpSpPr>
        <p:grpSpPr>
          <a:xfrm>
            <a:off x="5051107" y="3125970"/>
            <a:ext cx="318042" cy="339253"/>
            <a:chOff x="914900" y="3806450"/>
            <a:chExt cx="451700" cy="481825"/>
          </a:xfrm>
        </p:grpSpPr>
        <p:sp>
          <p:nvSpPr>
            <p:cNvPr id="5952" name="Google Shape;5952;p70"/>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70"/>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4" name="Google Shape;5954;p70"/>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5" name="Google Shape;5955;p70"/>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70"/>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7" name="Google Shape;5957;p70"/>
          <p:cNvGrpSpPr/>
          <p:nvPr/>
        </p:nvGrpSpPr>
        <p:grpSpPr>
          <a:xfrm>
            <a:off x="5470028" y="3125785"/>
            <a:ext cx="346347" cy="339623"/>
            <a:chOff x="1490050" y="3805975"/>
            <a:chExt cx="491900" cy="482350"/>
          </a:xfrm>
        </p:grpSpPr>
        <p:sp>
          <p:nvSpPr>
            <p:cNvPr id="5958" name="Google Shape;5958;p70"/>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70"/>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70"/>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1" name="Google Shape;5961;p70"/>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2" name="Google Shape;5962;p70"/>
          <p:cNvGrpSpPr/>
          <p:nvPr/>
        </p:nvGrpSpPr>
        <p:grpSpPr>
          <a:xfrm>
            <a:off x="5893896" y="3125970"/>
            <a:ext cx="311899" cy="339253"/>
            <a:chOff x="2104275" y="3806450"/>
            <a:chExt cx="442975" cy="481825"/>
          </a:xfrm>
        </p:grpSpPr>
        <p:sp>
          <p:nvSpPr>
            <p:cNvPr id="5963" name="Google Shape;5963;p70"/>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70"/>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5" name="Google Shape;5965;p70"/>
          <p:cNvGrpSpPr/>
          <p:nvPr/>
        </p:nvGrpSpPr>
        <p:grpSpPr>
          <a:xfrm>
            <a:off x="6317413" y="3125970"/>
            <a:ext cx="293416" cy="339253"/>
            <a:chOff x="2710875" y="3806450"/>
            <a:chExt cx="416725" cy="481825"/>
          </a:xfrm>
        </p:grpSpPr>
        <p:sp>
          <p:nvSpPr>
            <p:cNvPr id="5966" name="Google Shape;5966;p70"/>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7" name="Google Shape;5967;p70"/>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8" name="Google Shape;5968;p70"/>
          <p:cNvGrpSpPr/>
          <p:nvPr/>
        </p:nvGrpSpPr>
        <p:grpSpPr>
          <a:xfrm>
            <a:off x="6712457" y="3166412"/>
            <a:ext cx="339253" cy="258369"/>
            <a:chOff x="3271200" y="3863875"/>
            <a:chExt cx="481825" cy="366950"/>
          </a:xfrm>
        </p:grpSpPr>
        <p:sp>
          <p:nvSpPr>
            <p:cNvPr id="5969" name="Google Shape;5969;p70"/>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0" name="Google Shape;5970;p70"/>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1" name="Google Shape;5971;p70"/>
          <p:cNvGrpSpPr/>
          <p:nvPr/>
        </p:nvGrpSpPr>
        <p:grpSpPr>
          <a:xfrm>
            <a:off x="7147952" y="3126199"/>
            <a:ext cx="295528" cy="338795"/>
            <a:chOff x="3895050" y="3806775"/>
            <a:chExt cx="419725" cy="481175"/>
          </a:xfrm>
        </p:grpSpPr>
        <p:sp>
          <p:nvSpPr>
            <p:cNvPr id="5972" name="Google Shape;5972;p70"/>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3" name="Google Shape;5973;p70"/>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4" name="Google Shape;5974;p70"/>
          <p:cNvGrpSpPr/>
          <p:nvPr/>
        </p:nvGrpSpPr>
        <p:grpSpPr>
          <a:xfrm>
            <a:off x="7551234" y="3125979"/>
            <a:ext cx="336296" cy="339235"/>
            <a:chOff x="4464775" y="3806475"/>
            <a:chExt cx="477625" cy="481800"/>
          </a:xfrm>
        </p:grpSpPr>
        <p:sp>
          <p:nvSpPr>
            <p:cNvPr id="5975" name="Google Shape;5975;p70"/>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6" name="Google Shape;5976;p70"/>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7" name="Google Shape;5977;p70"/>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70"/>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70"/>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70"/>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1" name="Google Shape;5981;p70"/>
          <p:cNvGrpSpPr/>
          <p:nvPr/>
        </p:nvGrpSpPr>
        <p:grpSpPr>
          <a:xfrm>
            <a:off x="7974679" y="3125970"/>
            <a:ext cx="339253" cy="339253"/>
            <a:chOff x="5049725" y="3806450"/>
            <a:chExt cx="481825" cy="481825"/>
          </a:xfrm>
        </p:grpSpPr>
        <p:sp>
          <p:nvSpPr>
            <p:cNvPr id="5982" name="Google Shape;5982;p70"/>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3" name="Google Shape;5983;p70"/>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4" name="Google Shape;5984;p70"/>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5" name="Google Shape;5985;p70"/>
          <p:cNvGrpSpPr/>
          <p:nvPr/>
        </p:nvGrpSpPr>
        <p:grpSpPr>
          <a:xfrm>
            <a:off x="1461983" y="3951798"/>
            <a:ext cx="339253" cy="339253"/>
            <a:chOff x="5651375" y="3806450"/>
            <a:chExt cx="481825" cy="481825"/>
          </a:xfrm>
        </p:grpSpPr>
        <p:sp>
          <p:nvSpPr>
            <p:cNvPr id="5986" name="Google Shape;5986;p70"/>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7" name="Google Shape;5987;p70"/>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8" name="Google Shape;5988;p70"/>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9" name="Google Shape;5989;p70"/>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0" name="Google Shape;5990;p70"/>
          <p:cNvGrpSpPr/>
          <p:nvPr/>
        </p:nvGrpSpPr>
        <p:grpSpPr>
          <a:xfrm>
            <a:off x="3360663" y="3953787"/>
            <a:ext cx="298503" cy="335275"/>
            <a:chOff x="6264300" y="3809300"/>
            <a:chExt cx="423950" cy="476175"/>
          </a:xfrm>
        </p:grpSpPr>
        <p:sp>
          <p:nvSpPr>
            <p:cNvPr id="5991" name="Google Shape;5991;p70"/>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2" name="Google Shape;5992;p70"/>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70"/>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4" name="Google Shape;5994;p70"/>
          <p:cNvGrpSpPr/>
          <p:nvPr/>
        </p:nvGrpSpPr>
        <p:grpSpPr>
          <a:xfrm>
            <a:off x="5039841" y="3538881"/>
            <a:ext cx="340573" cy="339271"/>
            <a:chOff x="898875" y="4399275"/>
            <a:chExt cx="483700" cy="481850"/>
          </a:xfrm>
        </p:grpSpPr>
        <p:sp>
          <p:nvSpPr>
            <p:cNvPr id="5995" name="Google Shape;5995;p70"/>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6" name="Google Shape;5996;p70"/>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7" name="Google Shape;5997;p70"/>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8" name="Google Shape;5998;p70"/>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9" name="Google Shape;5999;p70"/>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0" name="Google Shape;6000;p70"/>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1" name="Google Shape;6001;p70"/>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2" name="Google Shape;6002;p70"/>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3" name="Google Shape;6003;p70"/>
          <p:cNvGrpSpPr/>
          <p:nvPr/>
        </p:nvGrpSpPr>
        <p:grpSpPr>
          <a:xfrm>
            <a:off x="5473575" y="3554133"/>
            <a:ext cx="339253" cy="308765"/>
            <a:chOff x="1492675" y="4420975"/>
            <a:chExt cx="481825" cy="438525"/>
          </a:xfrm>
        </p:grpSpPr>
        <p:sp>
          <p:nvSpPr>
            <p:cNvPr id="6004" name="Google Shape;6004;p70"/>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5" name="Google Shape;6005;p70"/>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70"/>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7" name="Google Shape;6007;p70"/>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8" name="Google Shape;6008;p70"/>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9" name="Google Shape;6009;p70"/>
          <p:cNvGrpSpPr/>
          <p:nvPr/>
        </p:nvGrpSpPr>
        <p:grpSpPr>
          <a:xfrm>
            <a:off x="5878556" y="3539558"/>
            <a:ext cx="342580" cy="337915"/>
            <a:chOff x="2084100" y="4400250"/>
            <a:chExt cx="486550" cy="479925"/>
          </a:xfrm>
        </p:grpSpPr>
        <p:sp>
          <p:nvSpPr>
            <p:cNvPr id="6010" name="Google Shape;6010;p70"/>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70"/>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70"/>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3" name="Google Shape;6013;p70"/>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4" name="Google Shape;6014;p70"/>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5" name="Google Shape;6015;p70"/>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6" name="Google Shape;6016;p70"/>
          <p:cNvGrpSpPr/>
          <p:nvPr/>
        </p:nvGrpSpPr>
        <p:grpSpPr>
          <a:xfrm>
            <a:off x="6315036" y="3538907"/>
            <a:ext cx="298169" cy="339218"/>
            <a:chOff x="2707950" y="4399325"/>
            <a:chExt cx="423475" cy="481775"/>
          </a:xfrm>
        </p:grpSpPr>
        <p:sp>
          <p:nvSpPr>
            <p:cNvPr id="6017" name="Google Shape;6017;p70"/>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8" name="Google Shape;6018;p70"/>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70"/>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0" name="Google Shape;6020;p70"/>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1" name="Google Shape;6021;p70"/>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2" name="Google Shape;6022;p70"/>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3" name="Google Shape;6023;p70"/>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4" name="Google Shape;6024;p70"/>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5" name="Google Shape;6025;p70"/>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70"/>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7" name="Google Shape;6027;p70"/>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8" name="Google Shape;6028;p70"/>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9" name="Google Shape;6029;p70"/>
          <p:cNvGrpSpPr/>
          <p:nvPr/>
        </p:nvGrpSpPr>
        <p:grpSpPr>
          <a:xfrm>
            <a:off x="6744555" y="3538881"/>
            <a:ext cx="275057" cy="339271"/>
            <a:chOff x="3330525" y="4399275"/>
            <a:chExt cx="390650" cy="481850"/>
          </a:xfrm>
        </p:grpSpPr>
        <p:sp>
          <p:nvSpPr>
            <p:cNvPr id="6030" name="Google Shape;6030;p70"/>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1" name="Google Shape;6031;p70"/>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2" name="Google Shape;6032;p70"/>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3" name="Google Shape;6033;p70"/>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4" name="Google Shape;6034;p70"/>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5" name="Google Shape;6035;p70"/>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70"/>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7" name="Google Shape;6037;p70"/>
          <p:cNvGrpSpPr/>
          <p:nvPr/>
        </p:nvGrpSpPr>
        <p:grpSpPr>
          <a:xfrm>
            <a:off x="7169084" y="3538890"/>
            <a:ext cx="253265" cy="339253"/>
            <a:chOff x="3938800" y="4399275"/>
            <a:chExt cx="359700" cy="481825"/>
          </a:xfrm>
        </p:grpSpPr>
        <p:sp>
          <p:nvSpPr>
            <p:cNvPr id="6038" name="Google Shape;6038;p70"/>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9" name="Google Shape;6039;p70"/>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70"/>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1" name="Google Shape;6041;p70"/>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2" name="Google Shape;6042;p70"/>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3" name="Google Shape;6043;p70"/>
          <p:cNvGrpSpPr/>
          <p:nvPr/>
        </p:nvGrpSpPr>
        <p:grpSpPr>
          <a:xfrm>
            <a:off x="7639862" y="3538890"/>
            <a:ext cx="159039" cy="339253"/>
            <a:chOff x="4584850" y="4399275"/>
            <a:chExt cx="225875" cy="481825"/>
          </a:xfrm>
        </p:grpSpPr>
        <p:sp>
          <p:nvSpPr>
            <p:cNvPr id="6044" name="Google Shape;6044;p7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7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46" name="Google Shape;6046;p70"/>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047" name="Google Shape;6047;p70"/>
          <p:cNvGrpSpPr/>
          <p:nvPr/>
        </p:nvGrpSpPr>
        <p:grpSpPr>
          <a:xfrm>
            <a:off x="1049680" y="3951795"/>
            <a:ext cx="339253" cy="339253"/>
            <a:chOff x="5642550" y="4399275"/>
            <a:chExt cx="481825" cy="481825"/>
          </a:xfrm>
        </p:grpSpPr>
        <p:sp>
          <p:nvSpPr>
            <p:cNvPr id="6048" name="Google Shape;6048;p70"/>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70"/>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0" name="Google Shape;6050;p70"/>
          <p:cNvGrpSpPr/>
          <p:nvPr/>
        </p:nvGrpSpPr>
        <p:grpSpPr>
          <a:xfrm>
            <a:off x="2859815" y="3963703"/>
            <a:ext cx="363316" cy="315437"/>
            <a:chOff x="6218300" y="4416175"/>
            <a:chExt cx="516000" cy="448000"/>
          </a:xfrm>
        </p:grpSpPr>
        <p:sp>
          <p:nvSpPr>
            <p:cNvPr id="6051" name="Google Shape;6051;p70"/>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2" name="Google Shape;6052;p70"/>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3" name="Google Shape;6053;p70"/>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4" name="Google Shape;6054;p70"/>
          <p:cNvGrpSpPr/>
          <p:nvPr/>
        </p:nvGrpSpPr>
        <p:grpSpPr>
          <a:xfrm>
            <a:off x="5918879" y="3951792"/>
            <a:ext cx="339253" cy="339253"/>
            <a:chOff x="899850" y="4992125"/>
            <a:chExt cx="481825" cy="481825"/>
          </a:xfrm>
        </p:grpSpPr>
        <p:sp>
          <p:nvSpPr>
            <p:cNvPr id="6055" name="Google Shape;6055;p70"/>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70"/>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70"/>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58" name="Google Shape;6058;p70"/>
          <p:cNvGrpSpPr/>
          <p:nvPr/>
        </p:nvGrpSpPr>
        <p:grpSpPr>
          <a:xfrm>
            <a:off x="5461708" y="3951792"/>
            <a:ext cx="339253" cy="339253"/>
            <a:chOff x="1492675" y="4992125"/>
            <a:chExt cx="481825" cy="481825"/>
          </a:xfrm>
        </p:grpSpPr>
        <p:sp>
          <p:nvSpPr>
            <p:cNvPr id="6059" name="Google Shape;6059;p7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7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1" name="Google Shape;6061;p70"/>
          <p:cNvGrpSpPr/>
          <p:nvPr/>
        </p:nvGrpSpPr>
        <p:grpSpPr>
          <a:xfrm>
            <a:off x="5004462" y="3951792"/>
            <a:ext cx="339253" cy="339253"/>
            <a:chOff x="2085525" y="4992125"/>
            <a:chExt cx="481825" cy="481825"/>
          </a:xfrm>
        </p:grpSpPr>
        <p:sp>
          <p:nvSpPr>
            <p:cNvPr id="6062" name="Google Shape;6062;p7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3" name="Google Shape;6063;p7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4" name="Google Shape;6064;p70"/>
          <p:cNvGrpSpPr/>
          <p:nvPr/>
        </p:nvGrpSpPr>
        <p:grpSpPr>
          <a:xfrm>
            <a:off x="6833221" y="3951792"/>
            <a:ext cx="339253" cy="339253"/>
            <a:chOff x="2678350" y="4992125"/>
            <a:chExt cx="481825" cy="481825"/>
          </a:xfrm>
        </p:grpSpPr>
        <p:sp>
          <p:nvSpPr>
            <p:cNvPr id="6065" name="Google Shape;6065;p70"/>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70"/>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7" name="Google Shape;6067;p70"/>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8" name="Google Shape;6068;p70"/>
          <p:cNvGrpSpPr/>
          <p:nvPr/>
        </p:nvGrpSpPr>
        <p:grpSpPr>
          <a:xfrm>
            <a:off x="4628816" y="3951792"/>
            <a:ext cx="339253" cy="339253"/>
            <a:chOff x="3271200" y="4992125"/>
            <a:chExt cx="481825" cy="481825"/>
          </a:xfrm>
        </p:grpSpPr>
        <p:sp>
          <p:nvSpPr>
            <p:cNvPr id="6069" name="Google Shape;6069;p70"/>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0" name="Google Shape;6070;p70"/>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1" name="Google Shape;6071;p70"/>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2" name="Google Shape;6072;p70"/>
          <p:cNvGrpSpPr/>
          <p:nvPr/>
        </p:nvGrpSpPr>
        <p:grpSpPr>
          <a:xfrm>
            <a:off x="7290263" y="3952822"/>
            <a:ext cx="339411" cy="337193"/>
            <a:chOff x="3863900" y="4993625"/>
            <a:chExt cx="482050" cy="478900"/>
          </a:xfrm>
        </p:grpSpPr>
        <p:sp>
          <p:nvSpPr>
            <p:cNvPr id="6073" name="Google Shape;6073;p70"/>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70"/>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70"/>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6" name="Google Shape;6076;p70"/>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7" name="Google Shape;6077;p70"/>
          <p:cNvGrpSpPr/>
          <p:nvPr/>
        </p:nvGrpSpPr>
        <p:grpSpPr>
          <a:xfrm>
            <a:off x="7747437" y="3952822"/>
            <a:ext cx="339411" cy="337193"/>
            <a:chOff x="4456725" y="4993625"/>
            <a:chExt cx="482050" cy="478900"/>
          </a:xfrm>
        </p:grpSpPr>
        <p:sp>
          <p:nvSpPr>
            <p:cNvPr id="6078" name="Google Shape;6078;p70"/>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70"/>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70"/>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1" name="Google Shape;6081;p70"/>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2" name="Google Shape;6082;p70"/>
          <p:cNvGrpSpPr/>
          <p:nvPr/>
        </p:nvGrpSpPr>
        <p:grpSpPr>
          <a:xfrm>
            <a:off x="6376030" y="3952813"/>
            <a:ext cx="339411" cy="337211"/>
            <a:chOff x="5049575" y="4993600"/>
            <a:chExt cx="482050" cy="478925"/>
          </a:xfrm>
        </p:grpSpPr>
        <p:sp>
          <p:nvSpPr>
            <p:cNvPr id="6083" name="Google Shape;6083;p70"/>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4" name="Google Shape;6084;p70"/>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5" name="Google Shape;6085;p70"/>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6" name="Google Shape;6086;p70"/>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087" name="Google Shape;6087;p70"/>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6088" name="Google Shape;6088;p70"/>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...and our sets of editable icons</a:t>
            </a:r>
            <a:endParaRPr sz="240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6092"/>
        <p:cNvGrpSpPr/>
        <p:nvPr/>
      </p:nvGrpSpPr>
      <p:grpSpPr>
        <a:xfrm>
          <a:off x="0" y="0"/>
          <a:ext cx="0" cy="0"/>
          <a:chOff x="0" y="0"/>
          <a:chExt cx="0" cy="0"/>
        </a:xfrm>
      </p:grpSpPr>
      <p:grpSp>
        <p:nvGrpSpPr>
          <p:cNvPr id="6093" name="Google Shape;6093;p71"/>
          <p:cNvGrpSpPr/>
          <p:nvPr/>
        </p:nvGrpSpPr>
        <p:grpSpPr>
          <a:xfrm>
            <a:off x="876361" y="1308054"/>
            <a:ext cx="322099" cy="370529"/>
            <a:chOff x="-42971725" y="3217825"/>
            <a:chExt cx="275675" cy="317125"/>
          </a:xfrm>
        </p:grpSpPr>
        <p:sp>
          <p:nvSpPr>
            <p:cNvPr id="6094" name="Google Shape;6094;p71"/>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1"/>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71"/>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7" name="Google Shape;6097;p71"/>
          <p:cNvGrpSpPr/>
          <p:nvPr/>
        </p:nvGrpSpPr>
        <p:grpSpPr>
          <a:xfrm>
            <a:off x="848276" y="1776710"/>
            <a:ext cx="378270" cy="337551"/>
            <a:chOff x="-42996150" y="3612600"/>
            <a:chExt cx="323750" cy="288900"/>
          </a:xfrm>
        </p:grpSpPr>
        <p:sp>
          <p:nvSpPr>
            <p:cNvPr id="6098" name="Google Shape;6098;p71"/>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1"/>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1"/>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1" name="Google Shape;6101;p71"/>
          <p:cNvGrpSpPr/>
          <p:nvPr/>
        </p:nvGrpSpPr>
        <p:grpSpPr>
          <a:xfrm>
            <a:off x="851036" y="2186080"/>
            <a:ext cx="372749" cy="370909"/>
            <a:chOff x="-42994575" y="3950300"/>
            <a:chExt cx="319025" cy="317450"/>
          </a:xfrm>
        </p:grpSpPr>
        <p:sp>
          <p:nvSpPr>
            <p:cNvPr id="6102" name="Google Shape;6102;p71"/>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71"/>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71"/>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5" name="Google Shape;6105;p71"/>
          <p:cNvGrpSpPr/>
          <p:nvPr/>
        </p:nvGrpSpPr>
        <p:grpSpPr>
          <a:xfrm>
            <a:off x="3004431" y="1332912"/>
            <a:ext cx="371785" cy="370879"/>
            <a:chOff x="-41111350" y="3239100"/>
            <a:chExt cx="318200" cy="317425"/>
          </a:xfrm>
        </p:grpSpPr>
        <p:sp>
          <p:nvSpPr>
            <p:cNvPr id="6106" name="Google Shape;6106;p71"/>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71"/>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71"/>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1"/>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0" name="Google Shape;6110;p71"/>
          <p:cNvGrpSpPr/>
          <p:nvPr/>
        </p:nvGrpSpPr>
        <p:grpSpPr>
          <a:xfrm>
            <a:off x="3000751" y="1768444"/>
            <a:ext cx="379146" cy="370967"/>
            <a:chOff x="-41117650" y="3605525"/>
            <a:chExt cx="324500" cy="317500"/>
          </a:xfrm>
        </p:grpSpPr>
        <p:sp>
          <p:nvSpPr>
            <p:cNvPr id="6111" name="Google Shape;6111;p71"/>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71"/>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71"/>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4" name="Google Shape;6114;p71"/>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5" name="Google Shape;6115;p71"/>
          <p:cNvGrpSpPr/>
          <p:nvPr/>
        </p:nvGrpSpPr>
        <p:grpSpPr>
          <a:xfrm>
            <a:off x="1827005" y="2659967"/>
            <a:ext cx="216271" cy="371814"/>
            <a:chOff x="-39205300" y="3220175"/>
            <a:chExt cx="185100" cy="318225"/>
          </a:xfrm>
        </p:grpSpPr>
        <p:sp>
          <p:nvSpPr>
            <p:cNvPr id="6116" name="Google Shape;6116;p71"/>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71"/>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8" name="Google Shape;6118;p71"/>
          <p:cNvGrpSpPr/>
          <p:nvPr/>
        </p:nvGrpSpPr>
        <p:grpSpPr>
          <a:xfrm>
            <a:off x="1792533" y="3120038"/>
            <a:ext cx="300016" cy="369273"/>
            <a:chOff x="-39248625" y="3588600"/>
            <a:chExt cx="256775" cy="316050"/>
          </a:xfrm>
        </p:grpSpPr>
        <p:sp>
          <p:nvSpPr>
            <p:cNvPr id="6119" name="Google Shape;6119;p7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1" name="Google Shape;6121;p71"/>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71"/>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3" name="Google Shape;6123;p71"/>
          <p:cNvGrpSpPr/>
          <p:nvPr/>
        </p:nvGrpSpPr>
        <p:grpSpPr>
          <a:xfrm>
            <a:off x="1243246" y="1308054"/>
            <a:ext cx="429504" cy="370879"/>
            <a:chOff x="-42651700" y="3217825"/>
            <a:chExt cx="367600" cy="317425"/>
          </a:xfrm>
        </p:grpSpPr>
        <p:sp>
          <p:nvSpPr>
            <p:cNvPr id="6124" name="Google Shape;6124;p71"/>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1"/>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71"/>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71"/>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8" name="Google Shape;6128;p71"/>
          <p:cNvGrpSpPr/>
          <p:nvPr/>
        </p:nvGrpSpPr>
        <p:grpSpPr>
          <a:xfrm>
            <a:off x="1278678" y="1747704"/>
            <a:ext cx="358640" cy="363226"/>
            <a:chOff x="-42617300" y="3587775"/>
            <a:chExt cx="306950" cy="310875"/>
          </a:xfrm>
        </p:grpSpPr>
        <p:sp>
          <p:nvSpPr>
            <p:cNvPr id="6129" name="Google Shape;6129;p71"/>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1"/>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1" name="Google Shape;6131;p71"/>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2" name="Google Shape;6132;p71"/>
          <p:cNvGrpSpPr/>
          <p:nvPr/>
        </p:nvGrpSpPr>
        <p:grpSpPr>
          <a:xfrm>
            <a:off x="3450506" y="1332445"/>
            <a:ext cx="376926" cy="370324"/>
            <a:chOff x="-40748275" y="3238700"/>
            <a:chExt cx="322600" cy="316950"/>
          </a:xfrm>
        </p:grpSpPr>
        <p:sp>
          <p:nvSpPr>
            <p:cNvPr id="6133" name="Google Shape;6133;p71"/>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1"/>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71"/>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71"/>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71"/>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1"/>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9" name="Google Shape;6139;p71"/>
          <p:cNvGrpSpPr/>
          <p:nvPr/>
        </p:nvGrpSpPr>
        <p:grpSpPr>
          <a:xfrm>
            <a:off x="3453062" y="1800429"/>
            <a:ext cx="371814" cy="338690"/>
            <a:chOff x="-40745125" y="3632900"/>
            <a:chExt cx="318225" cy="289875"/>
          </a:xfrm>
        </p:grpSpPr>
        <p:sp>
          <p:nvSpPr>
            <p:cNvPr id="6140" name="Google Shape;6140;p71"/>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1"/>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71"/>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71"/>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1"/>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1"/>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1"/>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7" name="Google Shape;6147;p71"/>
          <p:cNvGrpSpPr/>
          <p:nvPr/>
        </p:nvGrpSpPr>
        <p:grpSpPr>
          <a:xfrm>
            <a:off x="3457209" y="2211639"/>
            <a:ext cx="363518" cy="370178"/>
            <a:chOff x="-40742750" y="3972175"/>
            <a:chExt cx="311125" cy="316825"/>
          </a:xfrm>
        </p:grpSpPr>
        <p:sp>
          <p:nvSpPr>
            <p:cNvPr id="6148" name="Google Shape;6148;p71"/>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1"/>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0" name="Google Shape;6150;p71"/>
          <p:cNvGrpSpPr/>
          <p:nvPr/>
        </p:nvGrpSpPr>
        <p:grpSpPr>
          <a:xfrm>
            <a:off x="2239871" y="2661807"/>
            <a:ext cx="266892" cy="369974"/>
            <a:chOff x="-38860325" y="3221750"/>
            <a:chExt cx="228425" cy="316650"/>
          </a:xfrm>
        </p:grpSpPr>
        <p:sp>
          <p:nvSpPr>
            <p:cNvPr id="6151" name="Google Shape;6151;p71"/>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1"/>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71"/>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71"/>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5" name="Google Shape;6155;p71"/>
          <p:cNvGrpSpPr/>
          <p:nvPr/>
        </p:nvGrpSpPr>
        <p:grpSpPr>
          <a:xfrm>
            <a:off x="2190678" y="3123864"/>
            <a:ext cx="380081" cy="367111"/>
            <a:chOff x="-38905225" y="3591875"/>
            <a:chExt cx="325300" cy="314200"/>
          </a:xfrm>
        </p:grpSpPr>
        <p:sp>
          <p:nvSpPr>
            <p:cNvPr id="6156" name="Google Shape;6156;p71"/>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1"/>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71"/>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9" name="Google Shape;6159;p71"/>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0" name="Google Shape;6160;p71"/>
          <p:cNvGrpSpPr/>
          <p:nvPr/>
        </p:nvGrpSpPr>
        <p:grpSpPr>
          <a:xfrm>
            <a:off x="3997427" y="3108944"/>
            <a:ext cx="290815" cy="369740"/>
            <a:chOff x="-37370925" y="3579105"/>
            <a:chExt cx="248900" cy="316450"/>
          </a:xfrm>
        </p:grpSpPr>
        <p:sp>
          <p:nvSpPr>
            <p:cNvPr id="6161" name="Google Shape;6161;p71"/>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1"/>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3" name="Google Shape;6163;p71"/>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1"/>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5" name="Google Shape;6165;p71"/>
          <p:cNvGrpSpPr/>
          <p:nvPr/>
        </p:nvGrpSpPr>
        <p:grpSpPr>
          <a:xfrm>
            <a:off x="1690803" y="2187015"/>
            <a:ext cx="371814" cy="369974"/>
            <a:chOff x="-42259725" y="3951100"/>
            <a:chExt cx="318225" cy="316650"/>
          </a:xfrm>
        </p:grpSpPr>
        <p:sp>
          <p:nvSpPr>
            <p:cNvPr id="6166" name="Google Shape;6166;p71"/>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1"/>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8" name="Google Shape;6168;p71"/>
          <p:cNvGrpSpPr/>
          <p:nvPr/>
        </p:nvGrpSpPr>
        <p:grpSpPr>
          <a:xfrm>
            <a:off x="3889164" y="1366036"/>
            <a:ext cx="370879" cy="337755"/>
            <a:chOff x="-40378075" y="3267450"/>
            <a:chExt cx="317425" cy="289075"/>
          </a:xfrm>
        </p:grpSpPr>
        <p:sp>
          <p:nvSpPr>
            <p:cNvPr id="6169" name="Google Shape;6169;p7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7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3" name="Google Shape;6173;p71"/>
          <p:cNvGrpSpPr/>
          <p:nvPr/>
        </p:nvGrpSpPr>
        <p:grpSpPr>
          <a:xfrm>
            <a:off x="3892830" y="1767304"/>
            <a:ext cx="363548" cy="369974"/>
            <a:chOff x="-40372575" y="3604550"/>
            <a:chExt cx="311150" cy="316650"/>
          </a:xfrm>
        </p:grpSpPr>
        <p:sp>
          <p:nvSpPr>
            <p:cNvPr id="6174" name="Google Shape;6174;p71"/>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71"/>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71"/>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7" name="Google Shape;6177;p71"/>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8" name="Google Shape;6178;p71"/>
          <p:cNvGrpSpPr/>
          <p:nvPr/>
        </p:nvGrpSpPr>
        <p:grpSpPr>
          <a:xfrm>
            <a:off x="2616780" y="2659967"/>
            <a:ext cx="399038" cy="372165"/>
            <a:chOff x="-38542250" y="3220175"/>
            <a:chExt cx="341525" cy="318525"/>
          </a:xfrm>
        </p:grpSpPr>
        <p:sp>
          <p:nvSpPr>
            <p:cNvPr id="6179" name="Google Shape;6179;p7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7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7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2" name="Google Shape;6182;p71"/>
          <p:cNvGrpSpPr/>
          <p:nvPr/>
        </p:nvGrpSpPr>
        <p:grpSpPr>
          <a:xfrm>
            <a:off x="2638712" y="3119337"/>
            <a:ext cx="369974" cy="369068"/>
            <a:chOff x="-38537400" y="3588000"/>
            <a:chExt cx="316650" cy="315875"/>
          </a:xfrm>
        </p:grpSpPr>
        <p:sp>
          <p:nvSpPr>
            <p:cNvPr id="6183" name="Google Shape;6183;p71"/>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1"/>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71"/>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1"/>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7" name="Google Shape;6187;p71"/>
          <p:cNvGrpSpPr/>
          <p:nvPr/>
        </p:nvGrpSpPr>
        <p:grpSpPr>
          <a:xfrm>
            <a:off x="2637792" y="3576866"/>
            <a:ext cx="371814" cy="369974"/>
            <a:chOff x="-38538975" y="3954250"/>
            <a:chExt cx="318225" cy="316650"/>
          </a:xfrm>
        </p:grpSpPr>
        <p:sp>
          <p:nvSpPr>
            <p:cNvPr id="6188" name="Google Shape;6188;p71"/>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1"/>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0" name="Google Shape;6190;p71"/>
          <p:cNvGrpSpPr/>
          <p:nvPr/>
        </p:nvGrpSpPr>
        <p:grpSpPr>
          <a:xfrm>
            <a:off x="3955104" y="3571793"/>
            <a:ext cx="375465" cy="371814"/>
            <a:chOff x="-37385100" y="3949908"/>
            <a:chExt cx="321350" cy="318225"/>
          </a:xfrm>
        </p:grpSpPr>
        <p:sp>
          <p:nvSpPr>
            <p:cNvPr id="6191" name="Google Shape;6191;p71"/>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1"/>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3" name="Google Shape;6193;p71"/>
          <p:cNvGrpSpPr/>
          <p:nvPr/>
        </p:nvGrpSpPr>
        <p:grpSpPr>
          <a:xfrm>
            <a:off x="2130763" y="1307353"/>
            <a:ext cx="370909" cy="370675"/>
            <a:chOff x="-41895050" y="3217225"/>
            <a:chExt cx="317450" cy="317250"/>
          </a:xfrm>
        </p:grpSpPr>
        <p:sp>
          <p:nvSpPr>
            <p:cNvPr id="6194" name="Google Shape;6194;p71"/>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71"/>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71"/>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1"/>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1"/>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71"/>
          <p:cNvGrpSpPr/>
          <p:nvPr/>
        </p:nvGrpSpPr>
        <p:grpSpPr>
          <a:xfrm>
            <a:off x="2130310" y="1744287"/>
            <a:ext cx="371814" cy="369974"/>
            <a:chOff x="-41893475" y="3584850"/>
            <a:chExt cx="318225" cy="316650"/>
          </a:xfrm>
        </p:grpSpPr>
        <p:sp>
          <p:nvSpPr>
            <p:cNvPr id="6200" name="Google Shape;6200;p71"/>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1"/>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1"/>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71"/>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4" name="Google Shape;6204;p71"/>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71"/>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06" name="Google Shape;6206;p71"/>
          <p:cNvGrpSpPr/>
          <p:nvPr/>
        </p:nvGrpSpPr>
        <p:grpSpPr>
          <a:xfrm>
            <a:off x="900338" y="3139579"/>
            <a:ext cx="337522" cy="370909"/>
            <a:chOff x="-39998250" y="3605325"/>
            <a:chExt cx="288875" cy="317450"/>
          </a:xfrm>
        </p:grpSpPr>
        <p:sp>
          <p:nvSpPr>
            <p:cNvPr id="6207" name="Google Shape;6207;p71"/>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1"/>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9" name="Google Shape;6209;p71"/>
          <p:cNvGrpSpPr/>
          <p:nvPr/>
        </p:nvGrpSpPr>
        <p:grpSpPr>
          <a:xfrm>
            <a:off x="884112" y="3598043"/>
            <a:ext cx="369974" cy="369945"/>
            <a:chOff x="-40011050" y="3972375"/>
            <a:chExt cx="316650" cy="316625"/>
          </a:xfrm>
        </p:grpSpPr>
        <p:sp>
          <p:nvSpPr>
            <p:cNvPr id="6210" name="Google Shape;6210;p71"/>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1"/>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2" name="Google Shape;6212;p71"/>
          <p:cNvGrpSpPr/>
          <p:nvPr/>
        </p:nvGrpSpPr>
        <p:grpSpPr>
          <a:xfrm>
            <a:off x="3116043" y="2662742"/>
            <a:ext cx="266921" cy="369039"/>
            <a:chOff x="-38129425" y="3222550"/>
            <a:chExt cx="228450" cy="315850"/>
          </a:xfrm>
        </p:grpSpPr>
        <p:sp>
          <p:nvSpPr>
            <p:cNvPr id="6213" name="Google Shape;6213;p71"/>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1"/>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5" name="Google Shape;6215;p71"/>
          <p:cNvGrpSpPr/>
          <p:nvPr/>
        </p:nvGrpSpPr>
        <p:grpSpPr>
          <a:xfrm>
            <a:off x="3071012" y="3119337"/>
            <a:ext cx="371785" cy="369974"/>
            <a:chOff x="-38172725" y="3588000"/>
            <a:chExt cx="318200" cy="316650"/>
          </a:xfrm>
        </p:grpSpPr>
        <p:sp>
          <p:nvSpPr>
            <p:cNvPr id="6216" name="Google Shape;6216;p71"/>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71"/>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71"/>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1"/>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1"/>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71"/>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71"/>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71"/>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4" name="Google Shape;6224;p71"/>
          <p:cNvGrpSpPr/>
          <p:nvPr/>
        </p:nvGrpSpPr>
        <p:grpSpPr>
          <a:xfrm>
            <a:off x="3146914" y="3577772"/>
            <a:ext cx="219981" cy="369974"/>
            <a:chOff x="-38109725" y="3955025"/>
            <a:chExt cx="188275" cy="316650"/>
          </a:xfrm>
        </p:grpSpPr>
        <p:sp>
          <p:nvSpPr>
            <p:cNvPr id="6225" name="Google Shape;6225;p71"/>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1"/>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7" name="Google Shape;6227;p71"/>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8" name="Google Shape;6228;p71"/>
          <p:cNvGrpSpPr/>
          <p:nvPr/>
        </p:nvGrpSpPr>
        <p:grpSpPr>
          <a:xfrm>
            <a:off x="2562313" y="1309193"/>
            <a:ext cx="373654" cy="369068"/>
            <a:chOff x="-41530375" y="3218800"/>
            <a:chExt cx="319800" cy="315875"/>
          </a:xfrm>
        </p:grpSpPr>
        <p:sp>
          <p:nvSpPr>
            <p:cNvPr id="6229" name="Google Shape;6229;p71"/>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71"/>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1" name="Google Shape;6231;p71"/>
          <p:cNvGrpSpPr/>
          <p:nvPr/>
        </p:nvGrpSpPr>
        <p:grpSpPr>
          <a:xfrm>
            <a:off x="2564607" y="1824351"/>
            <a:ext cx="369068" cy="289004"/>
            <a:chOff x="-41526450" y="3653375"/>
            <a:chExt cx="315875" cy="247350"/>
          </a:xfrm>
        </p:grpSpPr>
        <p:sp>
          <p:nvSpPr>
            <p:cNvPr id="6232" name="Google Shape;6232;p7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4" name="Google Shape;6234;p71"/>
          <p:cNvGrpSpPr/>
          <p:nvPr/>
        </p:nvGrpSpPr>
        <p:grpSpPr>
          <a:xfrm>
            <a:off x="2565994" y="2187015"/>
            <a:ext cx="366293" cy="369974"/>
            <a:chOff x="-41526450" y="3951100"/>
            <a:chExt cx="313500" cy="316650"/>
          </a:xfrm>
        </p:grpSpPr>
        <p:sp>
          <p:nvSpPr>
            <p:cNvPr id="6235" name="Google Shape;6235;p71"/>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71"/>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71"/>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71"/>
          <p:cNvGrpSpPr/>
          <p:nvPr/>
        </p:nvGrpSpPr>
        <p:grpSpPr>
          <a:xfrm>
            <a:off x="1331249" y="2681144"/>
            <a:ext cx="339595" cy="371814"/>
            <a:chOff x="-39625900" y="3238300"/>
            <a:chExt cx="290650" cy="318225"/>
          </a:xfrm>
        </p:grpSpPr>
        <p:sp>
          <p:nvSpPr>
            <p:cNvPr id="6239" name="Google Shape;6239;p71"/>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71"/>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1" name="Google Shape;6241;p71"/>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2" name="Google Shape;6242;p71"/>
          <p:cNvGrpSpPr/>
          <p:nvPr/>
        </p:nvGrpSpPr>
        <p:grpSpPr>
          <a:xfrm>
            <a:off x="1325300" y="3597605"/>
            <a:ext cx="366293" cy="370441"/>
            <a:chOff x="-39647175" y="3972000"/>
            <a:chExt cx="313500" cy="317050"/>
          </a:xfrm>
        </p:grpSpPr>
        <p:sp>
          <p:nvSpPr>
            <p:cNvPr id="6243" name="Google Shape;6243;p71"/>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71"/>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1"/>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6" name="Google Shape;6246;p71"/>
          <p:cNvGrpSpPr/>
          <p:nvPr/>
        </p:nvGrpSpPr>
        <p:grpSpPr>
          <a:xfrm>
            <a:off x="3494427" y="2661603"/>
            <a:ext cx="375495" cy="370879"/>
            <a:chOff x="-37808850" y="3221575"/>
            <a:chExt cx="321375" cy="317425"/>
          </a:xfrm>
        </p:grpSpPr>
        <p:sp>
          <p:nvSpPr>
            <p:cNvPr id="6247" name="Google Shape;6247;p71"/>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71"/>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9" name="Google Shape;6249;p71"/>
          <p:cNvGrpSpPr/>
          <p:nvPr/>
        </p:nvGrpSpPr>
        <p:grpSpPr>
          <a:xfrm>
            <a:off x="3503201" y="3183634"/>
            <a:ext cx="372749" cy="241158"/>
            <a:chOff x="-37806500" y="3643030"/>
            <a:chExt cx="319025" cy="206400"/>
          </a:xfrm>
        </p:grpSpPr>
        <p:sp>
          <p:nvSpPr>
            <p:cNvPr id="6250" name="Google Shape;6250;p71"/>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1"/>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71"/>
          <p:cNvGrpSpPr/>
          <p:nvPr/>
        </p:nvGrpSpPr>
        <p:grpSpPr>
          <a:xfrm>
            <a:off x="3505508" y="3575931"/>
            <a:ext cx="368134" cy="371814"/>
            <a:chOff x="-37804925" y="3953450"/>
            <a:chExt cx="315075" cy="318225"/>
          </a:xfrm>
        </p:grpSpPr>
        <p:sp>
          <p:nvSpPr>
            <p:cNvPr id="6253" name="Google Shape;6253;p71"/>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71"/>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71"/>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6" name="Google Shape;6256;p71"/>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7" name="Google Shape;6257;p71"/>
          <p:cNvGrpSpPr/>
          <p:nvPr/>
        </p:nvGrpSpPr>
        <p:grpSpPr>
          <a:xfrm>
            <a:off x="4860977" y="1328538"/>
            <a:ext cx="355663" cy="308725"/>
            <a:chOff x="-28462125" y="3199700"/>
            <a:chExt cx="298550" cy="259150"/>
          </a:xfrm>
        </p:grpSpPr>
        <p:sp>
          <p:nvSpPr>
            <p:cNvPr id="6258" name="Google Shape;6258;p71"/>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71"/>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71"/>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1" name="Google Shape;6261;p71"/>
          <p:cNvGrpSpPr/>
          <p:nvPr/>
        </p:nvGrpSpPr>
        <p:grpSpPr>
          <a:xfrm>
            <a:off x="4861930" y="1763228"/>
            <a:ext cx="353757" cy="352833"/>
            <a:chOff x="-28461325" y="3545475"/>
            <a:chExt cx="296950" cy="296175"/>
          </a:xfrm>
        </p:grpSpPr>
        <p:sp>
          <p:nvSpPr>
            <p:cNvPr id="6262" name="Google Shape;6262;p71"/>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71"/>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1"/>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1"/>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1"/>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1"/>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71"/>
          <p:cNvGrpSpPr/>
          <p:nvPr/>
        </p:nvGrpSpPr>
        <p:grpSpPr>
          <a:xfrm>
            <a:off x="4858162" y="2213272"/>
            <a:ext cx="361292" cy="352803"/>
            <a:chOff x="-28463700" y="3914875"/>
            <a:chExt cx="303275" cy="296150"/>
          </a:xfrm>
        </p:grpSpPr>
        <p:sp>
          <p:nvSpPr>
            <p:cNvPr id="6269" name="Google Shape;6269;p71"/>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1"/>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1" name="Google Shape;6271;p71"/>
          <p:cNvGrpSpPr/>
          <p:nvPr/>
        </p:nvGrpSpPr>
        <p:grpSpPr>
          <a:xfrm>
            <a:off x="7092947" y="1369355"/>
            <a:ext cx="351880" cy="227092"/>
            <a:chOff x="-26573400" y="3224125"/>
            <a:chExt cx="295375" cy="190625"/>
          </a:xfrm>
        </p:grpSpPr>
        <p:sp>
          <p:nvSpPr>
            <p:cNvPr id="6272" name="Google Shape;6272;p71"/>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1"/>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4" name="Google Shape;6274;p71"/>
          <p:cNvGrpSpPr/>
          <p:nvPr/>
        </p:nvGrpSpPr>
        <p:grpSpPr>
          <a:xfrm>
            <a:off x="7092947" y="1763690"/>
            <a:ext cx="351880" cy="351910"/>
            <a:chOff x="-26573400" y="3546250"/>
            <a:chExt cx="295375" cy="295400"/>
          </a:xfrm>
        </p:grpSpPr>
        <p:sp>
          <p:nvSpPr>
            <p:cNvPr id="6275" name="Google Shape;6275;p71"/>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71"/>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1"/>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1"/>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71"/>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0" name="Google Shape;6280;p71"/>
          <p:cNvGrpSpPr/>
          <p:nvPr/>
        </p:nvGrpSpPr>
        <p:grpSpPr>
          <a:xfrm>
            <a:off x="7081228" y="2213599"/>
            <a:ext cx="375319" cy="352148"/>
            <a:chOff x="-26583625" y="3917025"/>
            <a:chExt cx="315050" cy="295600"/>
          </a:xfrm>
        </p:grpSpPr>
        <p:sp>
          <p:nvSpPr>
            <p:cNvPr id="6281" name="Google Shape;6281;p71"/>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71"/>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1"/>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1"/>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85" name="Google Shape;6285;p71"/>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86" name="Google Shape;6286;p71"/>
          <p:cNvGrpSpPr/>
          <p:nvPr/>
        </p:nvGrpSpPr>
        <p:grpSpPr>
          <a:xfrm>
            <a:off x="5779742" y="3172629"/>
            <a:ext cx="289039" cy="352833"/>
            <a:chOff x="-24694925" y="3518700"/>
            <a:chExt cx="242625" cy="296175"/>
          </a:xfrm>
        </p:grpSpPr>
        <p:sp>
          <p:nvSpPr>
            <p:cNvPr id="6287" name="Google Shape;6287;p71"/>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1"/>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1"/>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1"/>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1" name="Google Shape;6291;p71"/>
          <p:cNvGrpSpPr/>
          <p:nvPr/>
        </p:nvGrpSpPr>
        <p:grpSpPr>
          <a:xfrm>
            <a:off x="5779280" y="3622657"/>
            <a:ext cx="289962" cy="352833"/>
            <a:chOff x="-24709100" y="3888875"/>
            <a:chExt cx="243400" cy="296175"/>
          </a:xfrm>
        </p:grpSpPr>
        <p:sp>
          <p:nvSpPr>
            <p:cNvPr id="6292" name="Google Shape;6292;p71"/>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1"/>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1"/>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71"/>
          <p:cNvGrpSpPr/>
          <p:nvPr/>
        </p:nvGrpSpPr>
        <p:grpSpPr>
          <a:xfrm>
            <a:off x="7979280" y="2695320"/>
            <a:ext cx="356556" cy="349557"/>
            <a:chOff x="-22863675" y="3131775"/>
            <a:chExt cx="299300" cy="293425"/>
          </a:xfrm>
        </p:grpSpPr>
        <p:sp>
          <p:nvSpPr>
            <p:cNvPr id="6296" name="Google Shape;6296;p71"/>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1"/>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1"/>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9" name="Google Shape;6299;p71"/>
          <p:cNvGrpSpPr/>
          <p:nvPr/>
        </p:nvGrpSpPr>
        <p:grpSpPr>
          <a:xfrm>
            <a:off x="5322144" y="1306499"/>
            <a:ext cx="310602" cy="352803"/>
            <a:chOff x="-28069875" y="3175300"/>
            <a:chExt cx="260725" cy="296150"/>
          </a:xfrm>
        </p:grpSpPr>
        <p:sp>
          <p:nvSpPr>
            <p:cNvPr id="6300" name="Google Shape;6300;p71"/>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1"/>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71"/>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71"/>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1"/>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1"/>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1"/>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71"/>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71"/>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9" name="Google Shape;6309;p71"/>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10" name="Google Shape;6310;p71"/>
          <p:cNvGrpSpPr/>
          <p:nvPr/>
        </p:nvGrpSpPr>
        <p:grpSpPr>
          <a:xfrm>
            <a:off x="5363423" y="2213733"/>
            <a:ext cx="228045" cy="351880"/>
            <a:chOff x="-28032075" y="3916450"/>
            <a:chExt cx="191425" cy="295375"/>
          </a:xfrm>
        </p:grpSpPr>
        <p:sp>
          <p:nvSpPr>
            <p:cNvPr id="6311" name="Google Shape;6311;p71"/>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71"/>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1"/>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4" name="Google Shape;6314;p71"/>
          <p:cNvGrpSpPr/>
          <p:nvPr/>
        </p:nvGrpSpPr>
        <p:grpSpPr>
          <a:xfrm>
            <a:off x="7528769" y="1306484"/>
            <a:ext cx="352833" cy="352833"/>
            <a:chOff x="-26201650" y="3176075"/>
            <a:chExt cx="296175" cy="296175"/>
          </a:xfrm>
        </p:grpSpPr>
        <p:sp>
          <p:nvSpPr>
            <p:cNvPr id="6315" name="Google Shape;6315;p71"/>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71"/>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71"/>
          <p:cNvGrpSpPr/>
          <p:nvPr/>
        </p:nvGrpSpPr>
        <p:grpSpPr>
          <a:xfrm>
            <a:off x="7528293" y="1763705"/>
            <a:ext cx="353786" cy="351880"/>
            <a:chOff x="-26204800" y="3547050"/>
            <a:chExt cx="296975" cy="295375"/>
          </a:xfrm>
        </p:grpSpPr>
        <p:sp>
          <p:nvSpPr>
            <p:cNvPr id="6318" name="Google Shape;6318;p71"/>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71"/>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0" name="Google Shape;6320;p71"/>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1" name="Google Shape;6321;p71"/>
          <p:cNvGrpSpPr/>
          <p:nvPr/>
        </p:nvGrpSpPr>
        <p:grpSpPr>
          <a:xfrm>
            <a:off x="6199548" y="2693683"/>
            <a:ext cx="345328" cy="352833"/>
            <a:chOff x="-24353875" y="3147725"/>
            <a:chExt cx="289875" cy="296175"/>
          </a:xfrm>
        </p:grpSpPr>
        <p:sp>
          <p:nvSpPr>
            <p:cNvPr id="6322" name="Google Shape;6322;p71"/>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71"/>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4" name="Google Shape;6324;p71"/>
          <p:cNvGrpSpPr/>
          <p:nvPr/>
        </p:nvGrpSpPr>
        <p:grpSpPr>
          <a:xfrm>
            <a:off x="6207530" y="3173090"/>
            <a:ext cx="329365" cy="351910"/>
            <a:chOff x="-24344425" y="3519475"/>
            <a:chExt cx="276475" cy="295400"/>
          </a:xfrm>
        </p:grpSpPr>
        <p:sp>
          <p:nvSpPr>
            <p:cNvPr id="6325" name="Google Shape;6325;p71"/>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71"/>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7" name="Google Shape;6327;p71"/>
          <p:cNvGrpSpPr/>
          <p:nvPr/>
        </p:nvGrpSpPr>
        <p:grpSpPr>
          <a:xfrm>
            <a:off x="6197210" y="3625010"/>
            <a:ext cx="350004" cy="348128"/>
            <a:chOff x="-24353075" y="3891250"/>
            <a:chExt cx="293800" cy="292225"/>
          </a:xfrm>
        </p:grpSpPr>
        <p:sp>
          <p:nvSpPr>
            <p:cNvPr id="6328" name="Google Shape;6328;p7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0" name="Google Shape;6330;p71"/>
          <p:cNvGrpSpPr/>
          <p:nvPr/>
        </p:nvGrpSpPr>
        <p:grpSpPr>
          <a:xfrm>
            <a:off x="7980681" y="3173313"/>
            <a:ext cx="353757" cy="351463"/>
            <a:chOff x="-22845575" y="3504075"/>
            <a:chExt cx="296950" cy="295025"/>
          </a:xfrm>
        </p:grpSpPr>
        <p:sp>
          <p:nvSpPr>
            <p:cNvPr id="6331" name="Google Shape;6331;p71"/>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71"/>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3" name="Google Shape;6333;p71"/>
          <p:cNvGrpSpPr/>
          <p:nvPr/>
        </p:nvGrpSpPr>
        <p:grpSpPr>
          <a:xfrm>
            <a:off x="5773862" y="1306961"/>
            <a:ext cx="299344" cy="351880"/>
            <a:chOff x="-27691025" y="3175300"/>
            <a:chExt cx="251275" cy="295375"/>
          </a:xfrm>
        </p:grpSpPr>
        <p:sp>
          <p:nvSpPr>
            <p:cNvPr id="6334" name="Google Shape;6334;p71"/>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71"/>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71"/>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71"/>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8" name="Google Shape;6338;p71"/>
          <p:cNvGrpSpPr/>
          <p:nvPr/>
        </p:nvGrpSpPr>
        <p:grpSpPr>
          <a:xfrm>
            <a:off x="5746179" y="1825637"/>
            <a:ext cx="354710" cy="228015"/>
            <a:chOff x="-27721750" y="3598250"/>
            <a:chExt cx="297750" cy="191400"/>
          </a:xfrm>
        </p:grpSpPr>
        <p:sp>
          <p:nvSpPr>
            <p:cNvPr id="6339" name="Google Shape;6339;p71"/>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71"/>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1" name="Google Shape;6341;p71"/>
          <p:cNvGrpSpPr/>
          <p:nvPr/>
        </p:nvGrpSpPr>
        <p:grpSpPr>
          <a:xfrm>
            <a:off x="5747579" y="2219183"/>
            <a:ext cx="351910" cy="340980"/>
            <a:chOff x="-27719400" y="3925600"/>
            <a:chExt cx="295400" cy="286225"/>
          </a:xfrm>
        </p:grpSpPr>
        <p:sp>
          <p:nvSpPr>
            <p:cNvPr id="6342" name="Google Shape;6342;p71"/>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71"/>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4" name="Google Shape;6344;p71"/>
          <p:cNvGrpSpPr/>
          <p:nvPr/>
        </p:nvGrpSpPr>
        <p:grpSpPr>
          <a:xfrm>
            <a:off x="7968851" y="1306023"/>
            <a:ext cx="353757" cy="353757"/>
            <a:chOff x="-25834600" y="3176875"/>
            <a:chExt cx="296950" cy="296950"/>
          </a:xfrm>
        </p:grpSpPr>
        <p:sp>
          <p:nvSpPr>
            <p:cNvPr id="6345" name="Google Shape;6345;p71"/>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71"/>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71"/>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1"/>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1"/>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71"/>
          <p:cNvGrpSpPr/>
          <p:nvPr/>
        </p:nvGrpSpPr>
        <p:grpSpPr>
          <a:xfrm>
            <a:off x="7968851" y="1774024"/>
            <a:ext cx="353757" cy="331241"/>
            <a:chOff x="-25834600" y="3564375"/>
            <a:chExt cx="296950" cy="278050"/>
          </a:xfrm>
        </p:grpSpPr>
        <p:sp>
          <p:nvSpPr>
            <p:cNvPr id="6351" name="Google Shape;6351;p71"/>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71"/>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1"/>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1"/>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1"/>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71"/>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71"/>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1"/>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9" name="Google Shape;6359;p71"/>
          <p:cNvGrpSpPr/>
          <p:nvPr/>
        </p:nvGrpSpPr>
        <p:grpSpPr>
          <a:xfrm>
            <a:off x="7966974" y="2213376"/>
            <a:ext cx="357509" cy="352595"/>
            <a:chOff x="-25834600" y="3915850"/>
            <a:chExt cx="300100" cy="295975"/>
          </a:xfrm>
        </p:grpSpPr>
        <p:sp>
          <p:nvSpPr>
            <p:cNvPr id="6360" name="Google Shape;6360;p71"/>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71"/>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71"/>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3" name="Google Shape;6363;p71"/>
          <p:cNvGrpSpPr/>
          <p:nvPr/>
        </p:nvGrpSpPr>
        <p:grpSpPr>
          <a:xfrm>
            <a:off x="6702402" y="2694606"/>
            <a:ext cx="228968" cy="350987"/>
            <a:chOff x="-23930925" y="3149300"/>
            <a:chExt cx="192200" cy="294625"/>
          </a:xfrm>
        </p:grpSpPr>
        <p:sp>
          <p:nvSpPr>
            <p:cNvPr id="6364" name="Google Shape;6364;p71"/>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71"/>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1"/>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1"/>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8" name="Google Shape;6368;p71"/>
          <p:cNvGrpSpPr/>
          <p:nvPr/>
        </p:nvGrpSpPr>
        <p:grpSpPr>
          <a:xfrm>
            <a:off x="6659232" y="3173090"/>
            <a:ext cx="315307" cy="351910"/>
            <a:chOff x="-23962425" y="3519475"/>
            <a:chExt cx="264675" cy="295400"/>
          </a:xfrm>
        </p:grpSpPr>
        <p:sp>
          <p:nvSpPr>
            <p:cNvPr id="6369" name="Google Shape;6369;p71"/>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1"/>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1" name="Google Shape;6371;p71"/>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2" name="Google Shape;6372;p71"/>
          <p:cNvGrpSpPr/>
          <p:nvPr/>
        </p:nvGrpSpPr>
        <p:grpSpPr>
          <a:xfrm>
            <a:off x="8037908" y="3623134"/>
            <a:ext cx="239302" cy="351880"/>
            <a:chOff x="-22788075" y="3904625"/>
            <a:chExt cx="200875" cy="295375"/>
          </a:xfrm>
        </p:grpSpPr>
        <p:sp>
          <p:nvSpPr>
            <p:cNvPr id="6373" name="Google Shape;6373;p71"/>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71"/>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1"/>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1"/>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7" name="Google Shape;6377;p71"/>
          <p:cNvGrpSpPr/>
          <p:nvPr/>
        </p:nvGrpSpPr>
        <p:grpSpPr>
          <a:xfrm>
            <a:off x="6193206" y="1306499"/>
            <a:ext cx="354710" cy="352803"/>
            <a:chOff x="-27351575" y="3175300"/>
            <a:chExt cx="297750" cy="296150"/>
          </a:xfrm>
        </p:grpSpPr>
        <p:sp>
          <p:nvSpPr>
            <p:cNvPr id="6378" name="Google Shape;6378;p71"/>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1"/>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71"/>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71"/>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2" name="Google Shape;6382;p71"/>
          <p:cNvGrpSpPr/>
          <p:nvPr/>
        </p:nvGrpSpPr>
        <p:grpSpPr>
          <a:xfrm>
            <a:off x="6235914" y="1763109"/>
            <a:ext cx="269293" cy="353072"/>
            <a:chOff x="-27313750" y="3545275"/>
            <a:chExt cx="226050" cy="296375"/>
          </a:xfrm>
        </p:grpSpPr>
        <p:sp>
          <p:nvSpPr>
            <p:cNvPr id="6383" name="Google Shape;6383;p71"/>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1"/>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1"/>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71"/>
          <p:cNvGrpSpPr/>
          <p:nvPr/>
        </p:nvGrpSpPr>
        <p:grpSpPr>
          <a:xfrm>
            <a:off x="6193206" y="2211380"/>
            <a:ext cx="354710" cy="356586"/>
            <a:chOff x="-27351575" y="3915650"/>
            <a:chExt cx="297750" cy="299325"/>
          </a:xfrm>
        </p:grpSpPr>
        <p:sp>
          <p:nvSpPr>
            <p:cNvPr id="6387" name="Google Shape;6387;p71"/>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1"/>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71"/>
          <p:cNvGrpSpPr/>
          <p:nvPr/>
        </p:nvGrpSpPr>
        <p:grpSpPr>
          <a:xfrm>
            <a:off x="4880696" y="2693579"/>
            <a:ext cx="319060" cy="353042"/>
            <a:chOff x="-25445525" y="3175900"/>
            <a:chExt cx="267825" cy="296350"/>
          </a:xfrm>
        </p:grpSpPr>
        <p:sp>
          <p:nvSpPr>
            <p:cNvPr id="6390" name="Google Shape;6390;p71"/>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71"/>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71"/>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71"/>
          <p:cNvGrpSpPr/>
          <p:nvPr/>
        </p:nvGrpSpPr>
        <p:grpSpPr>
          <a:xfrm>
            <a:off x="4862410" y="3183902"/>
            <a:ext cx="355633" cy="330288"/>
            <a:chOff x="-25465200" y="3565175"/>
            <a:chExt cx="298525" cy="277250"/>
          </a:xfrm>
        </p:grpSpPr>
        <p:sp>
          <p:nvSpPr>
            <p:cNvPr id="6394" name="Google Shape;6394;p71"/>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71"/>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6" name="Google Shape;6396;p71"/>
          <p:cNvGrpSpPr/>
          <p:nvPr/>
        </p:nvGrpSpPr>
        <p:grpSpPr>
          <a:xfrm>
            <a:off x="4861948" y="3623432"/>
            <a:ext cx="356556" cy="351285"/>
            <a:chOff x="-25465200" y="3916150"/>
            <a:chExt cx="299300" cy="294875"/>
          </a:xfrm>
        </p:grpSpPr>
        <p:sp>
          <p:nvSpPr>
            <p:cNvPr id="6397" name="Google Shape;6397;p71"/>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1"/>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9" name="Google Shape;6399;p71"/>
          <p:cNvGrpSpPr/>
          <p:nvPr/>
        </p:nvGrpSpPr>
        <p:grpSpPr>
          <a:xfrm>
            <a:off x="7089388" y="2693698"/>
            <a:ext cx="351880" cy="352803"/>
            <a:chOff x="-23615075" y="3148525"/>
            <a:chExt cx="295375" cy="296150"/>
          </a:xfrm>
        </p:grpSpPr>
        <p:sp>
          <p:nvSpPr>
            <p:cNvPr id="6400" name="Google Shape;6400;p71"/>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1"/>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71"/>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1"/>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4" name="Google Shape;6404;p71"/>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5" name="Google Shape;6405;p71"/>
          <p:cNvGrpSpPr/>
          <p:nvPr/>
        </p:nvGrpSpPr>
        <p:grpSpPr>
          <a:xfrm>
            <a:off x="7088911" y="3632977"/>
            <a:ext cx="352833" cy="332194"/>
            <a:chOff x="-23615075" y="3906200"/>
            <a:chExt cx="296175" cy="278850"/>
          </a:xfrm>
        </p:grpSpPr>
        <p:sp>
          <p:nvSpPr>
            <p:cNvPr id="6406" name="Google Shape;6406;p71"/>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1"/>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71"/>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9" name="Google Shape;6409;p71"/>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0" name="Google Shape;6410;p71"/>
          <p:cNvGrpSpPr/>
          <p:nvPr/>
        </p:nvGrpSpPr>
        <p:grpSpPr>
          <a:xfrm>
            <a:off x="6637880" y="1306618"/>
            <a:ext cx="353757" cy="352565"/>
            <a:chOff x="-26980600" y="3175500"/>
            <a:chExt cx="296950" cy="295950"/>
          </a:xfrm>
        </p:grpSpPr>
        <p:sp>
          <p:nvSpPr>
            <p:cNvPr id="6411" name="Google Shape;6411;p71"/>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1"/>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71"/>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4" name="Google Shape;6414;p71"/>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5" name="Google Shape;6415;p71"/>
          <p:cNvGrpSpPr/>
          <p:nvPr/>
        </p:nvGrpSpPr>
        <p:grpSpPr>
          <a:xfrm>
            <a:off x="6638357" y="2245154"/>
            <a:ext cx="352803" cy="289039"/>
            <a:chOff x="-26981375" y="3951875"/>
            <a:chExt cx="296150" cy="242625"/>
          </a:xfrm>
        </p:grpSpPr>
        <p:sp>
          <p:nvSpPr>
            <p:cNvPr id="6416" name="Google Shape;6416;p71"/>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1"/>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1"/>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9" name="Google Shape;6419;p71"/>
          <p:cNvGrpSpPr/>
          <p:nvPr/>
        </p:nvGrpSpPr>
        <p:grpSpPr>
          <a:xfrm>
            <a:off x="5303399" y="2692745"/>
            <a:ext cx="351910" cy="354710"/>
            <a:chOff x="-25094250" y="3176075"/>
            <a:chExt cx="295400" cy="297750"/>
          </a:xfrm>
        </p:grpSpPr>
        <p:sp>
          <p:nvSpPr>
            <p:cNvPr id="6420" name="Google Shape;6420;p71"/>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71"/>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1"/>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6423;p71"/>
          <p:cNvGrpSpPr/>
          <p:nvPr/>
        </p:nvGrpSpPr>
        <p:grpSpPr>
          <a:xfrm>
            <a:off x="5303399" y="3173106"/>
            <a:ext cx="351910" cy="351880"/>
            <a:chOff x="-25094250" y="3547050"/>
            <a:chExt cx="295400" cy="295375"/>
          </a:xfrm>
        </p:grpSpPr>
        <p:sp>
          <p:nvSpPr>
            <p:cNvPr id="6424" name="Google Shape;6424;p71"/>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1"/>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1"/>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1"/>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1"/>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9" name="Google Shape;6429;p71"/>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0" name="Google Shape;6430;p71"/>
          <p:cNvGrpSpPr/>
          <p:nvPr/>
        </p:nvGrpSpPr>
        <p:grpSpPr>
          <a:xfrm>
            <a:off x="7535476" y="2693698"/>
            <a:ext cx="352803" cy="352803"/>
            <a:chOff x="-23245675" y="3148525"/>
            <a:chExt cx="296150" cy="296150"/>
          </a:xfrm>
        </p:grpSpPr>
        <p:sp>
          <p:nvSpPr>
            <p:cNvPr id="6431" name="Google Shape;6431;p71"/>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1"/>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71"/>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4" name="Google Shape;6434;p71"/>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5" name="Google Shape;6435;p71"/>
          <p:cNvGrpSpPr/>
          <p:nvPr/>
        </p:nvGrpSpPr>
        <p:grpSpPr>
          <a:xfrm>
            <a:off x="7535938" y="3622672"/>
            <a:ext cx="351880" cy="352803"/>
            <a:chOff x="-23244900" y="3888100"/>
            <a:chExt cx="295375" cy="296150"/>
          </a:xfrm>
        </p:grpSpPr>
        <p:sp>
          <p:nvSpPr>
            <p:cNvPr id="6436" name="Google Shape;6436;p71"/>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1"/>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71"/>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71"/>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71"/>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71"/>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71"/>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1"/>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71"/>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71"/>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71"/>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7" name="Google Shape;6447;p71"/>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71"/>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6449" name="Google Shape;6449;p71"/>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6453"/>
        <p:cNvGrpSpPr/>
        <p:nvPr/>
      </p:nvGrpSpPr>
      <p:grpSpPr>
        <a:xfrm>
          <a:off x="0" y="0"/>
          <a:ext cx="0" cy="0"/>
          <a:chOff x="0" y="0"/>
          <a:chExt cx="0" cy="0"/>
        </a:xfrm>
      </p:grpSpPr>
      <p:sp>
        <p:nvSpPr>
          <p:cNvPr id="6454" name="Google Shape;6454;p72"/>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5" name="Google Shape;6455;p72"/>
          <p:cNvGrpSpPr/>
          <p:nvPr/>
        </p:nvGrpSpPr>
        <p:grpSpPr>
          <a:xfrm>
            <a:off x="850004" y="1823018"/>
            <a:ext cx="367261" cy="367261"/>
            <a:chOff x="-65145700" y="3727425"/>
            <a:chExt cx="317425" cy="317425"/>
          </a:xfrm>
        </p:grpSpPr>
        <p:sp>
          <p:nvSpPr>
            <p:cNvPr id="6456" name="Google Shape;6456;p72"/>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2"/>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72"/>
          <p:cNvGrpSpPr/>
          <p:nvPr/>
        </p:nvGrpSpPr>
        <p:grpSpPr>
          <a:xfrm>
            <a:off x="853201" y="2251933"/>
            <a:ext cx="360868" cy="367261"/>
            <a:chOff x="-65144125" y="4094450"/>
            <a:chExt cx="311900" cy="317425"/>
          </a:xfrm>
        </p:grpSpPr>
        <p:sp>
          <p:nvSpPr>
            <p:cNvPr id="6459" name="Google Shape;6459;p72"/>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2"/>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72"/>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62" name="Google Shape;6462;p72"/>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3" name="Google Shape;6463;p72"/>
          <p:cNvGrpSpPr/>
          <p:nvPr/>
        </p:nvGrpSpPr>
        <p:grpSpPr>
          <a:xfrm>
            <a:off x="3056770" y="1822628"/>
            <a:ext cx="370645" cy="368042"/>
            <a:chOff x="-63250675" y="3744075"/>
            <a:chExt cx="320350" cy="318100"/>
          </a:xfrm>
        </p:grpSpPr>
        <p:sp>
          <p:nvSpPr>
            <p:cNvPr id="6464" name="Google Shape;6464;p72"/>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72"/>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2"/>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7" name="Google Shape;6467;p72"/>
          <p:cNvGrpSpPr/>
          <p:nvPr/>
        </p:nvGrpSpPr>
        <p:grpSpPr>
          <a:xfrm>
            <a:off x="3058462" y="2251933"/>
            <a:ext cx="367261" cy="367261"/>
            <a:chOff x="-63250675" y="4110200"/>
            <a:chExt cx="317425" cy="317425"/>
          </a:xfrm>
        </p:grpSpPr>
        <p:sp>
          <p:nvSpPr>
            <p:cNvPr id="6468" name="Google Shape;6468;p72"/>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72"/>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72"/>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2"/>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2"/>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72"/>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72"/>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2"/>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2"/>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7" name="Google Shape;6477;p72"/>
          <p:cNvGrpSpPr/>
          <p:nvPr/>
        </p:nvGrpSpPr>
        <p:grpSpPr>
          <a:xfrm>
            <a:off x="1737509" y="2749028"/>
            <a:ext cx="359075" cy="358844"/>
            <a:chOff x="-61351725" y="3372400"/>
            <a:chExt cx="310350" cy="310150"/>
          </a:xfrm>
        </p:grpSpPr>
        <p:sp>
          <p:nvSpPr>
            <p:cNvPr id="6478" name="Google Shape;6478;p72"/>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2"/>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2"/>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72"/>
          <p:cNvGrpSpPr/>
          <p:nvPr/>
        </p:nvGrpSpPr>
        <p:grpSpPr>
          <a:xfrm>
            <a:off x="1733864" y="3212084"/>
            <a:ext cx="366364" cy="333534"/>
            <a:chOff x="-61354875" y="3751050"/>
            <a:chExt cx="316650" cy="288275"/>
          </a:xfrm>
        </p:grpSpPr>
        <p:sp>
          <p:nvSpPr>
            <p:cNvPr id="6482" name="Google Shape;6482;p72"/>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2"/>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72"/>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5" name="Google Shape;6485;p72"/>
          <p:cNvGrpSpPr/>
          <p:nvPr/>
        </p:nvGrpSpPr>
        <p:grpSpPr>
          <a:xfrm>
            <a:off x="1733864" y="3653724"/>
            <a:ext cx="366364" cy="367290"/>
            <a:chOff x="-61354875" y="4101525"/>
            <a:chExt cx="316650" cy="317450"/>
          </a:xfrm>
        </p:grpSpPr>
        <p:sp>
          <p:nvSpPr>
            <p:cNvPr id="6486" name="Google Shape;6486;p72"/>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72"/>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8" name="Google Shape;6488;p72"/>
          <p:cNvGrpSpPr/>
          <p:nvPr/>
        </p:nvGrpSpPr>
        <p:grpSpPr>
          <a:xfrm>
            <a:off x="3950299" y="2745600"/>
            <a:ext cx="368157" cy="365699"/>
            <a:chOff x="-59470075" y="3308975"/>
            <a:chExt cx="318200" cy="316075"/>
          </a:xfrm>
        </p:grpSpPr>
        <p:sp>
          <p:nvSpPr>
            <p:cNvPr id="6489" name="Google Shape;6489;p72"/>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2"/>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72"/>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72"/>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72"/>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2"/>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72"/>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72"/>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72"/>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8" name="Google Shape;6498;p72"/>
          <p:cNvGrpSpPr/>
          <p:nvPr/>
        </p:nvGrpSpPr>
        <p:grpSpPr>
          <a:xfrm>
            <a:off x="1295729" y="1381305"/>
            <a:ext cx="367261" cy="364686"/>
            <a:chOff x="-64781025" y="3361050"/>
            <a:chExt cx="317425" cy="315200"/>
          </a:xfrm>
        </p:grpSpPr>
        <p:sp>
          <p:nvSpPr>
            <p:cNvPr id="6499" name="Google Shape;6499;p7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7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3" name="Google Shape;6503;p72"/>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2"/>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2"/>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6" name="Google Shape;6506;p72"/>
          <p:cNvGrpSpPr/>
          <p:nvPr/>
        </p:nvGrpSpPr>
        <p:grpSpPr>
          <a:xfrm>
            <a:off x="3500129" y="1822744"/>
            <a:ext cx="382765" cy="367810"/>
            <a:chOff x="-62890750" y="3747425"/>
            <a:chExt cx="330825" cy="317900"/>
          </a:xfrm>
        </p:grpSpPr>
        <p:sp>
          <p:nvSpPr>
            <p:cNvPr id="6507" name="Google Shape;6507;p72"/>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72"/>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2"/>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2"/>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2"/>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2"/>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72"/>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72"/>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72"/>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72"/>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72"/>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72"/>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2"/>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72"/>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1" name="Google Shape;6521;p72"/>
          <p:cNvGrpSpPr/>
          <p:nvPr/>
        </p:nvGrpSpPr>
        <p:grpSpPr>
          <a:xfrm>
            <a:off x="3507881" y="2252381"/>
            <a:ext cx="367261" cy="366364"/>
            <a:chOff x="-62884425" y="4111775"/>
            <a:chExt cx="317425" cy="316650"/>
          </a:xfrm>
        </p:grpSpPr>
        <p:sp>
          <p:nvSpPr>
            <p:cNvPr id="6522" name="Google Shape;6522;p72"/>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2"/>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4" name="Google Shape;6524;p72"/>
          <p:cNvGrpSpPr/>
          <p:nvPr/>
        </p:nvGrpSpPr>
        <p:grpSpPr>
          <a:xfrm>
            <a:off x="2180515" y="2748450"/>
            <a:ext cx="365438" cy="360001"/>
            <a:chOff x="-60991775" y="3376900"/>
            <a:chExt cx="315850" cy="311150"/>
          </a:xfrm>
        </p:grpSpPr>
        <p:sp>
          <p:nvSpPr>
            <p:cNvPr id="6525" name="Google Shape;6525;p72"/>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2"/>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72"/>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8" name="Google Shape;6528;p72"/>
          <p:cNvGrpSpPr/>
          <p:nvPr/>
        </p:nvGrpSpPr>
        <p:grpSpPr>
          <a:xfrm>
            <a:off x="2180052" y="3199314"/>
            <a:ext cx="366364" cy="359075"/>
            <a:chOff x="-60988625" y="3740800"/>
            <a:chExt cx="316650" cy="310350"/>
          </a:xfrm>
        </p:grpSpPr>
        <p:sp>
          <p:nvSpPr>
            <p:cNvPr id="6529" name="Google Shape;6529;p72"/>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2"/>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2"/>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72"/>
          <p:cNvGrpSpPr/>
          <p:nvPr/>
        </p:nvGrpSpPr>
        <p:grpSpPr>
          <a:xfrm>
            <a:off x="2180052" y="3654765"/>
            <a:ext cx="366364" cy="365207"/>
            <a:chOff x="-60987850" y="4100950"/>
            <a:chExt cx="316650" cy="315650"/>
          </a:xfrm>
        </p:grpSpPr>
        <p:sp>
          <p:nvSpPr>
            <p:cNvPr id="6533" name="Google Shape;6533;p72"/>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2"/>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72"/>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72"/>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72"/>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72"/>
          <p:cNvGrpSpPr/>
          <p:nvPr/>
        </p:nvGrpSpPr>
        <p:grpSpPr>
          <a:xfrm>
            <a:off x="3949836" y="3200225"/>
            <a:ext cx="369083" cy="357253"/>
            <a:chOff x="-59447250" y="3706150"/>
            <a:chExt cx="319000" cy="308775"/>
          </a:xfrm>
        </p:grpSpPr>
        <p:sp>
          <p:nvSpPr>
            <p:cNvPr id="6539" name="Google Shape;6539;p72"/>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72"/>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72"/>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72"/>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3" name="Google Shape;6543;p72"/>
          <p:cNvGrpSpPr/>
          <p:nvPr/>
        </p:nvGrpSpPr>
        <p:grpSpPr>
          <a:xfrm>
            <a:off x="1738564" y="1381536"/>
            <a:ext cx="368186" cy="364224"/>
            <a:chOff x="-64406125" y="3362225"/>
            <a:chExt cx="318225" cy="314800"/>
          </a:xfrm>
        </p:grpSpPr>
        <p:sp>
          <p:nvSpPr>
            <p:cNvPr id="6544" name="Google Shape;6544;p72"/>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72"/>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6" name="Google Shape;6546;p72"/>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7" name="Google Shape;6547;p72"/>
          <p:cNvGrpSpPr/>
          <p:nvPr/>
        </p:nvGrpSpPr>
        <p:grpSpPr>
          <a:xfrm>
            <a:off x="1739027" y="2252381"/>
            <a:ext cx="367261" cy="366364"/>
            <a:chOff x="-64410850" y="4094450"/>
            <a:chExt cx="317425" cy="316650"/>
          </a:xfrm>
        </p:grpSpPr>
        <p:sp>
          <p:nvSpPr>
            <p:cNvPr id="6548" name="Google Shape;6548;p72"/>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72"/>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2"/>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1" name="Google Shape;6551;p72"/>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2" name="Google Shape;6552;p72"/>
          <p:cNvGrpSpPr/>
          <p:nvPr/>
        </p:nvGrpSpPr>
        <p:grpSpPr>
          <a:xfrm>
            <a:off x="3960575" y="1822454"/>
            <a:ext cx="365467" cy="368389"/>
            <a:chOff x="-62516625" y="3743175"/>
            <a:chExt cx="315875" cy="318400"/>
          </a:xfrm>
        </p:grpSpPr>
        <p:sp>
          <p:nvSpPr>
            <p:cNvPr id="6553" name="Google Shape;6553;p72"/>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2"/>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5" name="Google Shape;6555;p72"/>
          <p:cNvGrpSpPr/>
          <p:nvPr/>
        </p:nvGrpSpPr>
        <p:grpSpPr>
          <a:xfrm>
            <a:off x="3967415" y="2272426"/>
            <a:ext cx="351786" cy="326274"/>
            <a:chOff x="-62511900" y="4129100"/>
            <a:chExt cx="304050" cy="282000"/>
          </a:xfrm>
        </p:grpSpPr>
        <p:sp>
          <p:nvSpPr>
            <p:cNvPr id="6556" name="Google Shape;6556;p72"/>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2"/>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2"/>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2"/>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72"/>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1" name="Google Shape;6561;p72"/>
          <p:cNvGrpSpPr/>
          <p:nvPr/>
        </p:nvGrpSpPr>
        <p:grpSpPr>
          <a:xfrm>
            <a:off x="2645537" y="2744820"/>
            <a:ext cx="310770" cy="367261"/>
            <a:chOff x="-60597975" y="3367475"/>
            <a:chExt cx="268600" cy="317425"/>
          </a:xfrm>
        </p:grpSpPr>
        <p:sp>
          <p:nvSpPr>
            <p:cNvPr id="6562" name="Google Shape;6562;p72"/>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2"/>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2"/>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72"/>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72"/>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7" name="Google Shape;6567;p72"/>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8" name="Google Shape;6568;p72"/>
          <p:cNvGrpSpPr/>
          <p:nvPr/>
        </p:nvGrpSpPr>
        <p:grpSpPr>
          <a:xfrm>
            <a:off x="2617740" y="3706136"/>
            <a:ext cx="366364" cy="262465"/>
            <a:chOff x="-60621600" y="4145650"/>
            <a:chExt cx="316650" cy="226850"/>
          </a:xfrm>
        </p:grpSpPr>
        <p:sp>
          <p:nvSpPr>
            <p:cNvPr id="6569" name="Google Shape;6569;p72"/>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72"/>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2"/>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2" name="Google Shape;6572;p72"/>
          <p:cNvGrpSpPr/>
          <p:nvPr/>
        </p:nvGrpSpPr>
        <p:grpSpPr>
          <a:xfrm>
            <a:off x="3954392" y="3654635"/>
            <a:ext cx="359972" cy="365467"/>
            <a:chOff x="-59400775" y="4084200"/>
            <a:chExt cx="311125" cy="315875"/>
          </a:xfrm>
        </p:grpSpPr>
        <p:sp>
          <p:nvSpPr>
            <p:cNvPr id="6573" name="Google Shape;6573;p72"/>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72"/>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2"/>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2"/>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72"/>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2"/>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9" name="Google Shape;6579;p72"/>
          <p:cNvGrpSpPr/>
          <p:nvPr/>
        </p:nvGrpSpPr>
        <p:grpSpPr>
          <a:xfrm>
            <a:off x="2178486" y="1380466"/>
            <a:ext cx="365438" cy="366364"/>
            <a:chOff x="-64044600" y="3360375"/>
            <a:chExt cx="315850" cy="316650"/>
          </a:xfrm>
        </p:grpSpPr>
        <p:sp>
          <p:nvSpPr>
            <p:cNvPr id="6580" name="Google Shape;6580;p72"/>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2"/>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72"/>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3" name="Google Shape;6583;p72"/>
          <p:cNvGrpSpPr/>
          <p:nvPr/>
        </p:nvGrpSpPr>
        <p:grpSpPr>
          <a:xfrm>
            <a:off x="2204909" y="1823018"/>
            <a:ext cx="312592" cy="367261"/>
            <a:chOff x="-64022550" y="3727425"/>
            <a:chExt cx="270175" cy="317425"/>
          </a:xfrm>
        </p:grpSpPr>
        <p:sp>
          <p:nvSpPr>
            <p:cNvPr id="6584" name="Google Shape;6584;p72"/>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2"/>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72"/>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7" name="Google Shape;6587;p72"/>
          <p:cNvGrpSpPr/>
          <p:nvPr/>
        </p:nvGrpSpPr>
        <p:grpSpPr>
          <a:xfrm>
            <a:off x="2229047" y="2251918"/>
            <a:ext cx="264317" cy="367290"/>
            <a:chOff x="-64001300" y="4093650"/>
            <a:chExt cx="228450" cy="317450"/>
          </a:xfrm>
        </p:grpSpPr>
        <p:sp>
          <p:nvSpPr>
            <p:cNvPr id="6588" name="Google Shape;6588;p72"/>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2"/>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72"/>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2"/>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2" name="Google Shape;6592;p72"/>
          <p:cNvGrpSpPr/>
          <p:nvPr/>
        </p:nvGrpSpPr>
        <p:grpSpPr>
          <a:xfrm>
            <a:off x="848051" y="2745210"/>
            <a:ext cx="359972" cy="366480"/>
            <a:chOff x="-62148800" y="3377700"/>
            <a:chExt cx="311125" cy="316750"/>
          </a:xfrm>
        </p:grpSpPr>
        <p:sp>
          <p:nvSpPr>
            <p:cNvPr id="6593" name="Google Shape;6593;p7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5" name="Google Shape;6595;p72"/>
          <p:cNvGrpSpPr/>
          <p:nvPr/>
        </p:nvGrpSpPr>
        <p:grpSpPr>
          <a:xfrm>
            <a:off x="843958" y="3195207"/>
            <a:ext cx="368157" cy="367290"/>
            <a:chOff x="-62154300" y="3743950"/>
            <a:chExt cx="318200" cy="317450"/>
          </a:xfrm>
        </p:grpSpPr>
        <p:sp>
          <p:nvSpPr>
            <p:cNvPr id="6596" name="Google Shape;6596;p72"/>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72"/>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72"/>
          <p:cNvGrpSpPr/>
          <p:nvPr/>
        </p:nvGrpSpPr>
        <p:grpSpPr>
          <a:xfrm>
            <a:off x="843944" y="3654187"/>
            <a:ext cx="368186" cy="366364"/>
            <a:chOff x="-62151950" y="4111775"/>
            <a:chExt cx="318225" cy="316650"/>
          </a:xfrm>
        </p:grpSpPr>
        <p:sp>
          <p:nvSpPr>
            <p:cNvPr id="6599" name="Google Shape;6599;p72"/>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2"/>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2"/>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2"/>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3" name="Google Shape;6603;p72"/>
          <p:cNvGrpSpPr/>
          <p:nvPr/>
        </p:nvGrpSpPr>
        <p:grpSpPr>
          <a:xfrm>
            <a:off x="3062568" y="2744733"/>
            <a:ext cx="368157" cy="367434"/>
            <a:chOff x="-60254550" y="3367325"/>
            <a:chExt cx="318200" cy="317575"/>
          </a:xfrm>
        </p:grpSpPr>
        <p:sp>
          <p:nvSpPr>
            <p:cNvPr id="6604" name="Google Shape;6604;p72"/>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72"/>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2"/>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2"/>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72"/>
          <p:cNvGrpSpPr/>
          <p:nvPr/>
        </p:nvGrpSpPr>
        <p:grpSpPr>
          <a:xfrm>
            <a:off x="3063465" y="3195727"/>
            <a:ext cx="366364" cy="366248"/>
            <a:chOff x="-60255350" y="3733825"/>
            <a:chExt cx="316650" cy="316550"/>
          </a:xfrm>
        </p:grpSpPr>
        <p:sp>
          <p:nvSpPr>
            <p:cNvPr id="6609" name="Google Shape;6609;p72"/>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2"/>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2"/>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2"/>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72"/>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72"/>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72"/>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6" name="Google Shape;6616;p72"/>
          <p:cNvGrpSpPr/>
          <p:nvPr/>
        </p:nvGrpSpPr>
        <p:grpSpPr>
          <a:xfrm>
            <a:off x="3091262" y="3654635"/>
            <a:ext cx="310770" cy="365467"/>
            <a:chOff x="-60232500" y="4101525"/>
            <a:chExt cx="268600" cy="315875"/>
          </a:xfrm>
        </p:grpSpPr>
        <p:sp>
          <p:nvSpPr>
            <p:cNvPr id="6617" name="Google Shape;6617;p72"/>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72"/>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9" name="Google Shape;6619;p72"/>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0" name="Google Shape;6620;p72"/>
          <p:cNvGrpSpPr/>
          <p:nvPr/>
        </p:nvGrpSpPr>
        <p:grpSpPr>
          <a:xfrm>
            <a:off x="2624262" y="1380466"/>
            <a:ext cx="368186" cy="366364"/>
            <a:chOff x="-63679950" y="3360375"/>
            <a:chExt cx="318225" cy="316650"/>
          </a:xfrm>
        </p:grpSpPr>
        <p:sp>
          <p:nvSpPr>
            <p:cNvPr id="6621" name="Google Shape;6621;p72"/>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72"/>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2"/>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2"/>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5" name="Google Shape;6625;p72"/>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6" name="Google Shape;6626;p72"/>
          <p:cNvGrpSpPr/>
          <p:nvPr/>
        </p:nvGrpSpPr>
        <p:grpSpPr>
          <a:xfrm>
            <a:off x="2622889" y="2251803"/>
            <a:ext cx="370934" cy="367521"/>
            <a:chOff x="-63679950" y="4093450"/>
            <a:chExt cx="320600" cy="317650"/>
          </a:xfrm>
        </p:grpSpPr>
        <p:sp>
          <p:nvSpPr>
            <p:cNvPr id="6627" name="Google Shape;6627;p72"/>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2"/>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2"/>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0" name="Google Shape;6630;p72"/>
          <p:cNvGrpSpPr/>
          <p:nvPr/>
        </p:nvGrpSpPr>
        <p:grpSpPr>
          <a:xfrm>
            <a:off x="1283006" y="2744805"/>
            <a:ext cx="366364" cy="367290"/>
            <a:chOff x="-61784125" y="3377700"/>
            <a:chExt cx="316650" cy="317450"/>
          </a:xfrm>
        </p:grpSpPr>
        <p:sp>
          <p:nvSpPr>
            <p:cNvPr id="6631" name="Google Shape;6631;p72"/>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72"/>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72"/>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2"/>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2"/>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2"/>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72"/>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8" name="Google Shape;6638;p72"/>
          <p:cNvGrpSpPr/>
          <p:nvPr/>
        </p:nvGrpSpPr>
        <p:grpSpPr>
          <a:xfrm>
            <a:off x="1283006" y="3195207"/>
            <a:ext cx="366364" cy="367290"/>
            <a:chOff x="-61783350" y="3743950"/>
            <a:chExt cx="316650" cy="317450"/>
          </a:xfrm>
        </p:grpSpPr>
        <p:sp>
          <p:nvSpPr>
            <p:cNvPr id="6639" name="Google Shape;6639;p72"/>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2"/>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1" name="Google Shape;6641;p72"/>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2"/>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2"/>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44" name="Google Shape;6644;p72"/>
          <p:cNvGrpSpPr/>
          <p:nvPr/>
        </p:nvGrpSpPr>
        <p:grpSpPr>
          <a:xfrm>
            <a:off x="3504430" y="3655040"/>
            <a:ext cx="369112" cy="364657"/>
            <a:chOff x="-59869425" y="4102225"/>
            <a:chExt cx="319025" cy="315175"/>
          </a:xfrm>
        </p:grpSpPr>
        <p:sp>
          <p:nvSpPr>
            <p:cNvPr id="6645" name="Google Shape;6645;p7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9" name="Google Shape;6649;p72"/>
          <p:cNvGrpSpPr/>
          <p:nvPr/>
        </p:nvGrpSpPr>
        <p:grpSpPr>
          <a:xfrm>
            <a:off x="2623233" y="4123862"/>
            <a:ext cx="366364" cy="365467"/>
            <a:chOff x="-59029025" y="3711650"/>
            <a:chExt cx="316650" cy="315875"/>
          </a:xfrm>
        </p:grpSpPr>
        <p:sp>
          <p:nvSpPr>
            <p:cNvPr id="6650" name="Google Shape;6650;p72"/>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72"/>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72"/>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2"/>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2"/>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2"/>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2"/>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7" name="Google Shape;6657;p72"/>
          <p:cNvGrpSpPr/>
          <p:nvPr/>
        </p:nvGrpSpPr>
        <p:grpSpPr>
          <a:xfrm>
            <a:off x="4859311" y="1379917"/>
            <a:ext cx="351940" cy="348188"/>
            <a:chOff x="581525" y="3254850"/>
            <a:chExt cx="297750" cy="294575"/>
          </a:xfrm>
        </p:grpSpPr>
        <p:sp>
          <p:nvSpPr>
            <p:cNvPr id="6658" name="Google Shape;6658;p72"/>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72"/>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2"/>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1" name="Google Shape;6661;p72"/>
          <p:cNvGrpSpPr/>
          <p:nvPr/>
        </p:nvGrpSpPr>
        <p:grpSpPr>
          <a:xfrm>
            <a:off x="4858380" y="1818853"/>
            <a:ext cx="353802" cy="351497"/>
            <a:chOff x="580725" y="3617925"/>
            <a:chExt cx="299325" cy="297375"/>
          </a:xfrm>
        </p:grpSpPr>
        <p:sp>
          <p:nvSpPr>
            <p:cNvPr id="6662" name="Google Shape;6662;p72"/>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2"/>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2"/>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72"/>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72"/>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7" name="Google Shape;6667;p72"/>
          <p:cNvGrpSpPr/>
          <p:nvPr/>
        </p:nvGrpSpPr>
        <p:grpSpPr>
          <a:xfrm>
            <a:off x="4860242" y="2266043"/>
            <a:ext cx="350079" cy="350079"/>
            <a:chOff x="583100" y="3982600"/>
            <a:chExt cx="296175" cy="296175"/>
          </a:xfrm>
        </p:grpSpPr>
        <p:sp>
          <p:nvSpPr>
            <p:cNvPr id="6668" name="Google Shape;6668;p72"/>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72"/>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72"/>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72"/>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72"/>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2"/>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2"/>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5" name="Google Shape;6675;p72"/>
          <p:cNvGrpSpPr/>
          <p:nvPr/>
        </p:nvGrpSpPr>
        <p:grpSpPr>
          <a:xfrm>
            <a:off x="7092856" y="1379667"/>
            <a:ext cx="307231" cy="348690"/>
            <a:chOff x="2423775" y="3226875"/>
            <a:chExt cx="259925" cy="295000"/>
          </a:xfrm>
        </p:grpSpPr>
        <p:sp>
          <p:nvSpPr>
            <p:cNvPr id="6676" name="Google Shape;6676;p72"/>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2"/>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2"/>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72"/>
          <p:cNvGrpSpPr/>
          <p:nvPr/>
        </p:nvGrpSpPr>
        <p:grpSpPr>
          <a:xfrm>
            <a:off x="7070043" y="1820952"/>
            <a:ext cx="352857" cy="347301"/>
            <a:chOff x="2404875" y="3592725"/>
            <a:chExt cx="298525" cy="293825"/>
          </a:xfrm>
        </p:grpSpPr>
        <p:sp>
          <p:nvSpPr>
            <p:cNvPr id="6680" name="Google Shape;6680;p72"/>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72"/>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72"/>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72"/>
          <p:cNvGrpSpPr/>
          <p:nvPr/>
        </p:nvGrpSpPr>
        <p:grpSpPr>
          <a:xfrm>
            <a:off x="7070974" y="2266517"/>
            <a:ext cx="350995" cy="349133"/>
            <a:chOff x="2404875" y="3955825"/>
            <a:chExt cx="296950" cy="295375"/>
          </a:xfrm>
        </p:grpSpPr>
        <p:sp>
          <p:nvSpPr>
            <p:cNvPr id="6684" name="Google Shape;6684;p72"/>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2"/>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2"/>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2"/>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8" name="Google Shape;6688;p72"/>
          <p:cNvGrpSpPr/>
          <p:nvPr/>
        </p:nvGrpSpPr>
        <p:grpSpPr>
          <a:xfrm>
            <a:off x="5764954" y="2730711"/>
            <a:ext cx="349163" cy="350079"/>
            <a:chOff x="4263650" y="3235150"/>
            <a:chExt cx="295400" cy="296175"/>
          </a:xfrm>
        </p:grpSpPr>
        <p:sp>
          <p:nvSpPr>
            <p:cNvPr id="6689" name="Google Shape;6689;p72"/>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2"/>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2"/>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2"/>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2"/>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72"/>
          <p:cNvGrpSpPr/>
          <p:nvPr/>
        </p:nvGrpSpPr>
        <p:grpSpPr>
          <a:xfrm>
            <a:off x="5762634" y="3189872"/>
            <a:ext cx="353802" cy="327739"/>
            <a:chOff x="4266025" y="3609275"/>
            <a:chExt cx="299325" cy="277275"/>
          </a:xfrm>
        </p:grpSpPr>
        <p:sp>
          <p:nvSpPr>
            <p:cNvPr id="6695" name="Google Shape;6695;p72"/>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2"/>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7" name="Google Shape;6697;p72"/>
          <p:cNvGrpSpPr/>
          <p:nvPr/>
        </p:nvGrpSpPr>
        <p:grpSpPr>
          <a:xfrm>
            <a:off x="5763092" y="3655259"/>
            <a:ext cx="352886" cy="349133"/>
            <a:chOff x="4263650" y="3963700"/>
            <a:chExt cx="298550" cy="295375"/>
          </a:xfrm>
        </p:grpSpPr>
        <p:sp>
          <p:nvSpPr>
            <p:cNvPr id="6698" name="Google Shape;6698;p72"/>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2"/>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72"/>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72"/>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2"/>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2"/>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72"/>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5" name="Google Shape;6705;p72"/>
          <p:cNvGrpSpPr/>
          <p:nvPr/>
        </p:nvGrpSpPr>
        <p:grpSpPr>
          <a:xfrm>
            <a:off x="8041429" y="2730711"/>
            <a:ext cx="226264" cy="350079"/>
            <a:chOff x="6164975" y="3211525"/>
            <a:chExt cx="191425" cy="296175"/>
          </a:xfrm>
        </p:grpSpPr>
        <p:sp>
          <p:nvSpPr>
            <p:cNvPr id="6706" name="Google Shape;6706;p72"/>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2"/>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2"/>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72"/>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2"/>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72"/>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2"/>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3" name="Google Shape;6713;p72"/>
          <p:cNvGrpSpPr/>
          <p:nvPr/>
        </p:nvGrpSpPr>
        <p:grpSpPr>
          <a:xfrm>
            <a:off x="5303466" y="1378987"/>
            <a:ext cx="352886" cy="350049"/>
            <a:chOff x="946175" y="3253275"/>
            <a:chExt cx="298550" cy="296150"/>
          </a:xfrm>
        </p:grpSpPr>
        <p:sp>
          <p:nvSpPr>
            <p:cNvPr id="6714" name="Google Shape;6714;p72"/>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2"/>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72"/>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72"/>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72"/>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72"/>
          <p:cNvGrpSpPr/>
          <p:nvPr/>
        </p:nvGrpSpPr>
        <p:grpSpPr>
          <a:xfrm>
            <a:off x="5304397" y="1820951"/>
            <a:ext cx="351024" cy="347301"/>
            <a:chOff x="946175" y="3619500"/>
            <a:chExt cx="296975" cy="293825"/>
          </a:xfrm>
        </p:grpSpPr>
        <p:sp>
          <p:nvSpPr>
            <p:cNvPr id="6720" name="Google Shape;6720;p72"/>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2"/>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2"/>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2"/>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2"/>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2"/>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6" name="Google Shape;6726;p72"/>
          <p:cNvGrpSpPr/>
          <p:nvPr/>
        </p:nvGrpSpPr>
        <p:grpSpPr>
          <a:xfrm>
            <a:off x="5303939" y="2265585"/>
            <a:ext cx="351940" cy="350995"/>
            <a:chOff x="944600" y="3981825"/>
            <a:chExt cx="297750" cy="296950"/>
          </a:xfrm>
        </p:grpSpPr>
        <p:sp>
          <p:nvSpPr>
            <p:cNvPr id="6727" name="Google Shape;6727;p72"/>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2"/>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2"/>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72"/>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1" name="Google Shape;6731;p72"/>
          <p:cNvGrpSpPr/>
          <p:nvPr/>
        </p:nvGrpSpPr>
        <p:grpSpPr>
          <a:xfrm>
            <a:off x="7520875" y="1379445"/>
            <a:ext cx="350079" cy="349133"/>
            <a:chOff x="2768750" y="3227275"/>
            <a:chExt cx="296175" cy="295375"/>
          </a:xfrm>
        </p:grpSpPr>
        <p:sp>
          <p:nvSpPr>
            <p:cNvPr id="6732" name="Google Shape;6732;p72"/>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2"/>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72"/>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2"/>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2"/>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2"/>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2"/>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72"/>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0" name="Google Shape;6740;p72"/>
          <p:cNvGrpSpPr/>
          <p:nvPr/>
        </p:nvGrpSpPr>
        <p:grpSpPr>
          <a:xfrm>
            <a:off x="7541826" y="1820317"/>
            <a:ext cx="308177" cy="348572"/>
            <a:chOff x="2786075" y="3591800"/>
            <a:chExt cx="260725" cy="294900"/>
          </a:xfrm>
        </p:grpSpPr>
        <p:sp>
          <p:nvSpPr>
            <p:cNvPr id="6741" name="Google Shape;6741;p72"/>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2"/>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2"/>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2"/>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72"/>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6" name="Google Shape;6746;p72"/>
          <p:cNvGrpSpPr/>
          <p:nvPr/>
        </p:nvGrpSpPr>
        <p:grpSpPr>
          <a:xfrm>
            <a:off x="7582324" y="2266044"/>
            <a:ext cx="227180" cy="350079"/>
            <a:chOff x="2819150" y="3955025"/>
            <a:chExt cx="192200" cy="296175"/>
          </a:xfrm>
        </p:grpSpPr>
        <p:sp>
          <p:nvSpPr>
            <p:cNvPr id="6747" name="Google Shape;6747;p72"/>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2"/>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72"/>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2"/>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1" name="Google Shape;6751;p72"/>
          <p:cNvGrpSpPr/>
          <p:nvPr/>
        </p:nvGrpSpPr>
        <p:grpSpPr>
          <a:xfrm>
            <a:off x="6206097" y="2731642"/>
            <a:ext cx="349133" cy="348217"/>
            <a:chOff x="4629125" y="3235150"/>
            <a:chExt cx="295375" cy="294600"/>
          </a:xfrm>
        </p:grpSpPr>
        <p:sp>
          <p:nvSpPr>
            <p:cNvPr id="6752" name="Google Shape;6752;p72"/>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2"/>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2"/>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2"/>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2"/>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7" name="Google Shape;6757;p72"/>
          <p:cNvGrpSpPr/>
          <p:nvPr/>
        </p:nvGrpSpPr>
        <p:grpSpPr>
          <a:xfrm>
            <a:off x="6206082" y="3179175"/>
            <a:ext cx="349163" cy="349133"/>
            <a:chOff x="4628325" y="3599825"/>
            <a:chExt cx="295400" cy="295375"/>
          </a:xfrm>
        </p:grpSpPr>
        <p:sp>
          <p:nvSpPr>
            <p:cNvPr id="6758" name="Google Shape;6758;p72"/>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2"/>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72"/>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72"/>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2"/>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2"/>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2"/>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2"/>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2"/>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2"/>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2"/>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2"/>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0" name="Google Shape;6770;p72"/>
          <p:cNvGrpSpPr/>
          <p:nvPr/>
        </p:nvGrpSpPr>
        <p:grpSpPr>
          <a:xfrm>
            <a:off x="6227033" y="3654786"/>
            <a:ext cx="307261" cy="350079"/>
            <a:chOff x="4645650" y="3962900"/>
            <a:chExt cx="259950" cy="296175"/>
          </a:xfrm>
        </p:grpSpPr>
        <p:sp>
          <p:nvSpPr>
            <p:cNvPr id="6771" name="Google Shape;6771;p72"/>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2"/>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2"/>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72"/>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72"/>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2"/>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72"/>
          <p:cNvGrpSpPr/>
          <p:nvPr/>
        </p:nvGrpSpPr>
        <p:grpSpPr>
          <a:xfrm>
            <a:off x="7979994" y="3179648"/>
            <a:ext cx="349133" cy="348188"/>
            <a:chOff x="6143725" y="3582500"/>
            <a:chExt cx="295375" cy="294575"/>
          </a:xfrm>
        </p:grpSpPr>
        <p:sp>
          <p:nvSpPr>
            <p:cNvPr id="6778" name="Google Shape;6778;p72"/>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2"/>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2"/>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2"/>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2"/>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2"/>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72"/>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5" name="Google Shape;6785;p72"/>
          <p:cNvGrpSpPr/>
          <p:nvPr/>
        </p:nvGrpSpPr>
        <p:grpSpPr>
          <a:xfrm>
            <a:off x="5748820" y="1378987"/>
            <a:ext cx="350995" cy="350049"/>
            <a:chOff x="1310075" y="3253275"/>
            <a:chExt cx="296950" cy="296150"/>
          </a:xfrm>
        </p:grpSpPr>
        <p:sp>
          <p:nvSpPr>
            <p:cNvPr id="6786" name="Google Shape;6786;p72"/>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2"/>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2"/>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89" name="Google Shape;6789;p72"/>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0" name="Google Shape;6790;p72"/>
          <p:cNvGrpSpPr/>
          <p:nvPr/>
        </p:nvGrpSpPr>
        <p:grpSpPr>
          <a:xfrm>
            <a:off x="5748347" y="2265246"/>
            <a:ext cx="351941" cy="351675"/>
            <a:chOff x="1310075" y="3980250"/>
            <a:chExt cx="297750" cy="297525"/>
          </a:xfrm>
        </p:grpSpPr>
        <p:sp>
          <p:nvSpPr>
            <p:cNvPr id="6791" name="Google Shape;6791;p72"/>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2"/>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72"/>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2"/>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72"/>
          <p:cNvGrpSpPr/>
          <p:nvPr/>
        </p:nvGrpSpPr>
        <p:grpSpPr>
          <a:xfrm>
            <a:off x="8013136" y="1379445"/>
            <a:ext cx="266305" cy="349133"/>
            <a:chOff x="3167275" y="3227275"/>
            <a:chExt cx="225300" cy="295375"/>
          </a:xfrm>
        </p:grpSpPr>
        <p:sp>
          <p:nvSpPr>
            <p:cNvPr id="6796" name="Google Shape;6796;p72"/>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2"/>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2"/>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2"/>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2"/>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1" name="Google Shape;6801;p72"/>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2" name="Google Shape;6802;p72"/>
          <p:cNvGrpSpPr/>
          <p:nvPr/>
        </p:nvGrpSpPr>
        <p:grpSpPr>
          <a:xfrm>
            <a:off x="7970318" y="2266502"/>
            <a:ext cx="351940" cy="349163"/>
            <a:chOff x="3133425" y="3955025"/>
            <a:chExt cx="297750" cy="295400"/>
          </a:xfrm>
        </p:grpSpPr>
        <p:sp>
          <p:nvSpPr>
            <p:cNvPr id="6803" name="Google Shape;6803;p72"/>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2"/>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72"/>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6" name="Google Shape;6806;p72"/>
          <p:cNvGrpSpPr/>
          <p:nvPr/>
        </p:nvGrpSpPr>
        <p:grpSpPr>
          <a:xfrm>
            <a:off x="6650491" y="2730090"/>
            <a:ext cx="350079" cy="351320"/>
            <a:chOff x="4991425" y="3234750"/>
            <a:chExt cx="296175" cy="297225"/>
          </a:xfrm>
        </p:grpSpPr>
        <p:sp>
          <p:nvSpPr>
            <p:cNvPr id="6807" name="Google Shape;6807;p72"/>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2"/>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2"/>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72"/>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2"/>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2"/>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3" name="Google Shape;6813;p72"/>
          <p:cNvGrpSpPr/>
          <p:nvPr/>
        </p:nvGrpSpPr>
        <p:grpSpPr>
          <a:xfrm>
            <a:off x="6650491" y="3199653"/>
            <a:ext cx="350079" cy="308177"/>
            <a:chOff x="4991425" y="3617150"/>
            <a:chExt cx="296175" cy="260725"/>
          </a:xfrm>
        </p:grpSpPr>
        <p:sp>
          <p:nvSpPr>
            <p:cNvPr id="6814" name="Google Shape;6814;p72"/>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2"/>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2"/>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2"/>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2"/>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2"/>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2"/>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1" name="Google Shape;6821;p72"/>
          <p:cNvGrpSpPr/>
          <p:nvPr/>
        </p:nvGrpSpPr>
        <p:grpSpPr>
          <a:xfrm>
            <a:off x="6727764" y="3655244"/>
            <a:ext cx="195532" cy="349163"/>
            <a:chOff x="5056800" y="3962900"/>
            <a:chExt cx="165425" cy="295400"/>
          </a:xfrm>
        </p:grpSpPr>
        <p:sp>
          <p:nvSpPr>
            <p:cNvPr id="6822" name="Google Shape;6822;p72"/>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2"/>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72"/>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5" name="Google Shape;6825;p72"/>
          <p:cNvGrpSpPr/>
          <p:nvPr/>
        </p:nvGrpSpPr>
        <p:grpSpPr>
          <a:xfrm>
            <a:off x="7979062" y="3655260"/>
            <a:ext cx="350995" cy="349133"/>
            <a:chOff x="6168925" y="3936925"/>
            <a:chExt cx="296950" cy="295375"/>
          </a:xfrm>
        </p:grpSpPr>
        <p:sp>
          <p:nvSpPr>
            <p:cNvPr id="6826" name="Google Shape;6826;p72"/>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72"/>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72"/>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2"/>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2"/>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2"/>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2" name="Google Shape;6832;p72"/>
          <p:cNvGrpSpPr/>
          <p:nvPr/>
        </p:nvGrpSpPr>
        <p:grpSpPr>
          <a:xfrm>
            <a:off x="6192781" y="1372332"/>
            <a:ext cx="348188" cy="349133"/>
            <a:chOff x="1674750" y="3254050"/>
            <a:chExt cx="294575" cy="295375"/>
          </a:xfrm>
        </p:grpSpPr>
        <p:sp>
          <p:nvSpPr>
            <p:cNvPr id="6833" name="Google Shape;6833;p72"/>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72"/>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2"/>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6" name="Google Shape;6836;p72"/>
          <p:cNvGrpSpPr/>
          <p:nvPr/>
        </p:nvGrpSpPr>
        <p:grpSpPr>
          <a:xfrm>
            <a:off x="6207177" y="1820035"/>
            <a:ext cx="319347" cy="349133"/>
            <a:chOff x="1687350" y="3618725"/>
            <a:chExt cx="270175" cy="295375"/>
          </a:xfrm>
        </p:grpSpPr>
        <p:sp>
          <p:nvSpPr>
            <p:cNvPr id="6837" name="Google Shape;6837;p7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7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7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0" name="Google Shape;6840;p72"/>
          <p:cNvGrpSpPr/>
          <p:nvPr/>
        </p:nvGrpSpPr>
        <p:grpSpPr>
          <a:xfrm>
            <a:off x="6190880" y="2266516"/>
            <a:ext cx="351940" cy="349133"/>
            <a:chOff x="1672375" y="3982600"/>
            <a:chExt cx="297750" cy="295375"/>
          </a:xfrm>
        </p:grpSpPr>
        <p:sp>
          <p:nvSpPr>
            <p:cNvPr id="6841" name="Google Shape;6841;p72"/>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2"/>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2"/>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4" name="Google Shape;6844;p72"/>
          <p:cNvGrpSpPr/>
          <p:nvPr/>
        </p:nvGrpSpPr>
        <p:grpSpPr>
          <a:xfrm>
            <a:off x="4882872" y="2730711"/>
            <a:ext cx="350079" cy="350079"/>
            <a:chOff x="3497300" y="3227275"/>
            <a:chExt cx="296175" cy="296175"/>
          </a:xfrm>
        </p:grpSpPr>
        <p:sp>
          <p:nvSpPr>
            <p:cNvPr id="6845" name="Google Shape;6845;p72"/>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2"/>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2"/>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2"/>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2"/>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72"/>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72"/>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2"/>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3" name="Google Shape;6853;p72"/>
          <p:cNvGrpSpPr/>
          <p:nvPr/>
        </p:nvGrpSpPr>
        <p:grpSpPr>
          <a:xfrm>
            <a:off x="4883345" y="3180106"/>
            <a:ext cx="349133" cy="347272"/>
            <a:chOff x="3497300" y="3591950"/>
            <a:chExt cx="295375" cy="293800"/>
          </a:xfrm>
        </p:grpSpPr>
        <p:sp>
          <p:nvSpPr>
            <p:cNvPr id="6854" name="Google Shape;6854;p72"/>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2"/>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2"/>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2"/>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2"/>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2"/>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2"/>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2"/>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72"/>
          <p:cNvGrpSpPr/>
          <p:nvPr/>
        </p:nvGrpSpPr>
        <p:grpSpPr>
          <a:xfrm>
            <a:off x="4883345" y="3655244"/>
            <a:ext cx="349133" cy="349163"/>
            <a:chOff x="3497300" y="3955025"/>
            <a:chExt cx="295375" cy="295400"/>
          </a:xfrm>
        </p:grpSpPr>
        <p:sp>
          <p:nvSpPr>
            <p:cNvPr id="6863" name="Google Shape;6863;p72"/>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2"/>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2"/>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6" name="Google Shape;6866;p72"/>
          <p:cNvGrpSpPr/>
          <p:nvPr/>
        </p:nvGrpSpPr>
        <p:grpSpPr>
          <a:xfrm>
            <a:off x="7107917" y="2731435"/>
            <a:ext cx="327739" cy="348631"/>
            <a:chOff x="5364750" y="3235150"/>
            <a:chExt cx="277275" cy="294950"/>
          </a:xfrm>
        </p:grpSpPr>
        <p:sp>
          <p:nvSpPr>
            <p:cNvPr id="6867" name="Google Shape;6867;p72"/>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2"/>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2"/>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2"/>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2"/>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72"/>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2"/>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72"/>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5" name="Google Shape;6875;p72"/>
          <p:cNvGrpSpPr/>
          <p:nvPr/>
        </p:nvGrpSpPr>
        <p:grpSpPr>
          <a:xfrm>
            <a:off x="7096274" y="3177771"/>
            <a:ext cx="351024" cy="351941"/>
            <a:chOff x="5355300" y="3598250"/>
            <a:chExt cx="296975" cy="297750"/>
          </a:xfrm>
        </p:grpSpPr>
        <p:sp>
          <p:nvSpPr>
            <p:cNvPr id="6876" name="Google Shape;6876;p72"/>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72"/>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2"/>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2"/>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2"/>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2"/>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72"/>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2"/>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4" name="Google Shape;6884;p72"/>
          <p:cNvGrpSpPr/>
          <p:nvPr/>
        </p:nvGrpSpPr>
        <p:grpSpPr>
          <a:xfrm>
            <a:off x="7100470" y="3716693"/>
            <a:ext cx="342632" cy="226264"/>
            <a:chOff x="5358450" y="4015675"/>
            <a:chExt cx="289875" cy="191425"/>
          </a:xfrm>
        </p:grpSpPr>
        <p:sp>
          <p:nvSpPr>
            <p:cNvPr id="6885" name="Google Shape;6885;p72"/>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72"/>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2"/>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2"/>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9" name="Google Shape;6889;p72"/>
          <p:cNvGrpSpPr/>
          <p:nvPr/>
        </p:nvGrpSpPr>
        <p:grpSpPr>
          <a:xfrm>
            <a:off x="6226953" y="4099224"/>
            <a:ext cx="351024" cy="325464"/>
            <a:chOff x="6543825" y="3202075"/>
            <a:chExt cx="296975" cy="275350"/>
          </a:xfrm>
        </p:grpSpPr>
        <p:sp>
          <p:nvSpPr>
            <p:cNvPr id="6890" name="Google Shape;6890;p72"/>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2"/>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2"/>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72"/>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2"/>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2"/>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2"/>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7" name="Google Shape;6897;p72"/>
          <p:cNvGrpSpPr/>
          <p:nvPr/>
        </p:nvGrpSpPr>
        <p:grpSpPr>
          <a:xfrm>
            <a:off x="6633934" y="1378972"/>
            <a:ext cx="350079" cy="350079"/>
            <a:chOff x="2037825" y="3254050"/>
            <a:chExt cx="296175" cy="296175"/>
          </a:xfrm>
        </p:grpSpPr>
        <p:sp>
          <p:nvSpPr>
            <p:cNvPr id="6898" name="Google Shape;6898;p72"/>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2"/>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2"/>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72"/>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72"/>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2"/>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4" name="Google Shape;6904;p72"/>
          <p:cNvGrpSpPr/>
          <p:nvPr/>
        </p:nvGrpSpPr>
        <p:grpSpPr>
          <a:xfrm>
            <a:off x="6632072" y="1820139"/>
            <a:ext cx="353802" cy="348926"/>
            <a:chOff x="2034675" y="3617925"/>
            <a:chExt cx="299325" cy="295200"/>
          </a:xfrm>
        </p:grpSpPr>
        <p:sp>
          <p:nvSpPr>
            <p:cNvPr id="6905" name="Google Shape;6905;p72"/>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2"/>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2"/>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2"/>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2"/>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0" name="Google Shape;6910;p72"/>
          <p:cNvGrpSpPr/>
          <p:nvPr/>
        </p:nvGrpSpPr>
        <p:grpSpPr>
          <a:xfrm>
            <a:off x="6633934" y="2266516"/>
            <a:ext cx="350079" cy="349133"/>
            <a:chOff x="2037825" y="3981825"/>
            <a:chExt cx="296175" cy="295375"/>
          </a:xfrm>
        </p:grpSpPr>
        <p:sp>
          <p:nvSpPr>
            <p:cNvPr id="6911" name="Google Shape;6911;p72"/>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72"/>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72"/>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72"/>
          <p:cNvGrpSpPr/>
          <p:nvPr/>
        </p:nvGrpSpPr>
        <p:grpSpPr>
          <a:xfrm>
            <a:off x="5318952" y="2762832"/>
            <a:ext cx="350079" cy="285837"/>
            <a:chOff x="3860400" y="3254050"/>
            <a:chExt cx="296175" cy="241825"/>
          </a:xfrm>
        </p:grpSpPr>
        <p:sp>
          <p:nvSpPr>
            <p:cNvPr id="6915" name="Google Shape;6915;p72"/>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72"/>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2"/>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2"/>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2"/>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2"/>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2"/>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72"/>
          <p:cNvGrpSpPr/>
          <p:nvPr/>
        </p:nvGrpSpPr>
        <p:grpSpPr>
          <a:xfrm>
            <a:off x="5318479" y="3178702"/>
            <a:ext cx="351024" cy="350079"/>
            <a:chOff x="3859600" y="3591950"/>
            <a:chExt cx="296975" cy="296175"/>
          </a:xfrm>
        </p:grpSpPr>
        <p:sp>
          <p:nvSpPr>
            <p:cNvPr id="6923" name="Google Shape;6923;p72"/>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2"/>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2"/>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6" name="Google Shape;6926;p72"/>
          <p:cNvGrpSpPr/>
          <p:nvPr/>
        </p:nvGrpSpPr>
        <p:grpSpPr>
          <a:xfrm>
            <a:off x="5318952" y="3654786"/>
            <a:ext cx="350079" cy="350079"/>
            <a:chOff x="3860400" y="3955025"/>
            <a:chExt cx="296175" cy="296175"/>
          </a:xfrm>
        </p:grpSpPr>
        <p:sp>
          <p:nvSpPr>
            <p:cNvPr id="6927" name="Google Shape;6927;p72"/>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2"/>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72"/>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72"/>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2"/>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72"/>
          <p:cNvGrpSpPr/>
          <p:nvPr/>
        </p:nvGrpSpPr>
        <p:grpSpPr>
          <a:xfrm>
            <a:off x="7534167" y="2731184"/>
            <a:ext cx="355664" cy="349133"/>
            <a:chOff x="5716825" y="3235950"/>
            <a:chExt cx="300900" cy="295375"/>
          </a:xfrm>
        </p:grpSpPr>
        <p:sp>
          <p:nvSpPr>
            <p:cNvPr id="6933" name="Google Shape;6933;p72"/>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72"/>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2"/>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2"/>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7" name="Google Shape;6937;p72"/>
          <p:cNvGrpSpPr/>
          <p:nvPr/>
        </p:nvGrpSpPr>
        <p:grpSpPr>
          <a:xfrm>
            <a:off x="7547199" y="3189872"/>
            <a:ext cx="329601" cy="327739"/>
            <a:chOff x="5727850" y="3609275"/>
            <a:chExt cx="278850" cy="277275"/>
          </a:xfrm>
        </p:grpSpPr>
        <p:sp>
          <p:nvSpPr>
            <p:cNvPr id="6938" name="Google Shape;6938;p72"/>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2"/>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2"/>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2"/>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2"/>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72"/>
          <p:cNvGrpSpPr/>
          <p:nvPr/>
        </p:nvGrpSpPr>
        <p:grpSpPr>
          <a:xfrm>
            <a:off x="7558383" y="3655259"/>
            <a:ext cx="307231" cy="349133"/>
            <a:chOff x="5736525" y="3963700"/>
            <a:chExt cx="259925" cy="295375"/>
          </a:xfrm>
        </p:grpSpPr>
        <p:sp>
          <p:nvSpPr>
            <p:cNvPr id="6944" name="Google Shape;6944;p72"/>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2"/>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2"/>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2"/>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2"/>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2"/>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2"/>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72"/>
          <p:cNvGrpSpPr/>
          <p:nvPr/>
        </p:nvGrpSpPr>
        <p:grpSpPr>
          <a:xfrm>
            <a:off x="6649963" y="4104585"/>
            <a:ext cx="351024" cy="350079"/>
            <a:chOff x="6553275" y="3604550"/>
            <a:chExt cx="296975" cy="296175"/>
          </a:xfrm>
        </p:grpSpPr>
        <p:sp>
          <p:nvSpPr>
            <p:cNvPr id="6952" name="Google Shape;6952;p72"/>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72"/>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2"/>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2"/>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2"/>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2"/>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8" name="Google Shape;6958;p72"/>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6959" name="Google Shape;6959;p72"/>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7"/>
          <p:cNvSpPr txBox="1">
            <a:spLocks noGrp="1"/>
          </p:cNvSpPr>
          <p:nvPr>
            <p:ph type="title" idx="6"/>
          </p:nvPr>
        </p:nvSpPr>
        <p:spPr>
          <a:xfrm>
            <a:off x="715050" y="358100"/>
            <a:ext cx="771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1. CONTEXTO &amp;</a:t>
            </a:r>
            <a:r>
              <a:rPr lang="es-CL" sz="1400" dirty="0"/>
              <a:t> MOTIVACIÓN</a:t>
            </a:r>
            <a:br>
              <a:rPr lang="es-CL" sz="1400" dirty="0"/>
            </a:br>
            <a:r>
              <a:rPr lang="es-CL" sz="1800" dirty="0">
                <a:solidFill>
                  <a:schemeClr val="accent3"/>
                </a:solidFill>
              </a:rPr>
              <a:t>TÍTULOS EN NETFLIX</a:t>
            </a:r>
          </a:p>
        </p:txBody>
      </p:sp>
      <p:sp>
        <p:nvSpPr>
          <p:cNvPr id="8" name="TextBox 7">
            <a:extLst>
              <a:ext uri="{FF2B5EF4-FFF2-40B4-BE49-F238E27FC236}">
                <a16:creationId xmlns:a16="http://schemas.microsoft.com/office/drawing/2014/main" id="{4DC6C890-359C-D21E-88E8-BBEC2FDC0E87}"/>
              </a:ext>
            </a:extLst>
          </p:cNvPr>
          <p:cNvSpPr txBox="1"/>
          <p:nvPr/>
        </p:nvSpPr>
        <p:spPr>
          <a:xfrm>
            <a:off x="8717200" y="4784999"/>
            <a:ext cx="255198" cy="246221"/>
          </a:xfrm>
          <a:prstGeom prst="rect">
            <a:avLst/>
          </a:prstGeom>
          <a:noFill/>
        </p:spPr>
        <p:txBody>
          <a:bodyPr wrap="none" rtlCol="0">
            <a:spAutoFit/>
          </a:bodyPr>
          <a:lstStyle/>
          <a:p>
            <a:r>
              <a:rPr lang="en-US" sz="1000" dirty="0">
                <a:latin typeface="Raleway Medium" pitchFamily="2" charset="0"/>
              </a:rPr>
              <a:t>5</a:t>
            </a:r>
            <a:endParaRPr lang="es-CL" sz="1000" dirty="0">
              <a:latin typeface="Raleway Medium" pitchFamily="2" charset="0"/>
            </a:endParaRPr>
          </a:p>
        </p:txBody>
      </p:sp>
      <p:pic>
        <p:nvPicPr>
          <p:cNvPr id="1026" name="Picture 2" descr="Logo de Netflix: la historia y el significado del logotipo, la marca y el  símbolo. | png, vector">
            <a:extLst>
              <a:ext uri="{FF2B5EF4-FFF2-40B4-BE49-F238E27FC236}">
                <a16:creationId xmlns:a16="http://schemas.microsoft.com/office/drawing/2014/main" id="{EB8B8CB5-0A97-F034-F93A-743A5E3231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915" y="1768021"/>
            <a:ext cx="2857703" cy="160745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AEEEB98-B113-F413-D522-36AFE9C982EA}"/>
              </a:ext>
            </a:extLst>
          </p:cNvPr>
          <p:cNvPicPr>
            <a:picLocks noChangeAspect="1"/>
          </p:cNvPicPr>
          <p:nvPr/>
        </p:nvPicPr>
        <p:blipFill>
          <a:blip r:embed="rId4"/>
          <a:stretch>
            <a:fillRect/>
          </a:stretch>
        </p:blipFill>
        <p:spPr>
          <a:xfrm>
            <a:off x="3621314" y="1369193"/>
            <a:ext cx="5167086" cy="2775795"/>
          </a:xfrm>
          <a:prstGeom prst="rect">
            <a:avLst/>
          </a:prstGeom>
        </p:spPr>
      </p:pic>
      <p:sp>
        <p:nvSpPr>
          <p:cNvPr id="4" name="Rectangle 3">
            <a:extLst>
              <a:ext uri="{FF2B5EF4-FFF2-40B4-BE49-F238E27FC236}">
                <a16:creationId xmlns:a16="http://schemas.microsoft.com/office/drawing/2014/main" id="{2DC99521-7B26-ACFD-0B36-2E4684972085}"/>
              </a:ext>
            </a:extLst>
          </p:cNvPr>
          <p:cNvSpPr/>
          <p:nvPr/>
        </p:nvSpPr>
        <p:spPr>
          <a:xfrm>
            <a:off x="7061200" y="3766979"/>
            <a:ext cx="1656000" cy="246221"/>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s-CL"/>
          </a:p>
        </p:txBody>
      </p:sp>
      <p:pic>
        <p:nvPicPr>
          <p:cNvPr id="10" name="Picture 9">
            <a:extLst>
              <a:ext uri="{FF2B5EF4-FFF2-40B4-BE49-F238E27FC236}">
                <a16:creationId xmlns:a16="http://schemas.microsoft.com/office/drawing/2014/main" id="{1BD3B09A-410F-21EA-F2F5-F5C146BB0571}"/>
              </a:ext>
            </a:extLst>
          </p:cNvPr>
          <p:cNvPicPr>
            <a:picLocks noChangeAspect="1"/>
          </p:cNvPicPr>
          <p:nvPr/>
        </p:nvPicPr>
        <p:blipFill>
          <a:blip r:embed="rId5"/>
          <a:stretch>
            <a:fillRect/>
          </a:stretch>
        </p:blipFill>
        <p:spPr>
          <a:xfrm>
            <a:off x="3635037" y="1376521"/>
            <a:ext cx="5167086" cy="2764189"/>
          </a:xfrm>
          <a:prstGeom prst="rect">
            <a:avLst/>
          </a:prstGeom>
        </p:spPr>
      </p:pic>
      <p:sp>
        <p:nvSpPr>
          <p:cNvPr id="14" name="TextBox 13">
            <a:extLst>
              <a:ext uri="{FF2B5EF4-FFF2-40B4-BE49-F238E27FC236}">
                <a16:creationId xmlns:a16="http://schemas.microsoft.com/office/drawing/2014/main" id="{224BC183-95E2-8D9E-4C3C-B19255D2D139}"/>
              </a:ext>
            </a:extLst>
          </p:cNvPr>
          <p:cNvSpPr txBox="1"/>
          <p:nvPr/>
        </p:nvSpPr>
        <p:spPr>
          <a:xfrm>
            <a:off x="5990362" y="4845092"/>
            <a:ext cx="2726838" cy="307777"/>
          </a:xfrm>
          <a:prstGeom prst="rect">
            <a:avLst/>
          </a:prstGeom>
          <a:noFill/>
        </p:spPr>
        <p:txBody>
          <a:bodyPr wrap="square">
            <a:spAutoFit/>
          </a:bodyPr>
          <a:lstStyle/>
          <a:p>
            <a:r>
              <a:rPr lang="es-CL" i="1" u="sng" dirty="0">
                <a:solidFill>
                  <a:schemeClr val="bg1">
                    <a:lumMod val="50000"/>
                  </a:schemeClr>
                </a:solidFill>
                <a:latin typeface="Abadi Extra Light" panose="020B0204020104020204" pitchFamily="34" charset="0"/>
              </a:rPr>
              <a:t>https://www.whats-on-netflix.com/</a:t>
            </a:r>
          </a:p>
        </p:txBody>
      </p:sp>
    </p:spTree>
    <p:extLst>
      <p:ext uri="{BB962C8B-B14F-4D97-AF65-F5344CB8AC3E}">
        <p14:creationId xmlns:p14="http://schemas.microsoft.com/office/powerpoint/2010/main" val="2748341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6963"/>
        <p:cNvGrpSpPr/>
        <p:nvPr/>
      </p:nvGrpSpPr>
      <p:grpSpPr>
        <a:xfrm>
          <a:off x="0" y="0"/>
          <a:ext cx="0" cy="0"/>
          <a:chOff x="0" y="0"/>
          <a:chExt cx="0" cy="0"/>
        </a:xfrm>
      </p:grpSpPr>
      <p:grpSp>
        <p:nvGrpSpPr>
          <p:cNvPr id="6964" name="Google Shape;6964;p73"/>
          <p:cNvGrpSpPr/>
          <p:nvPr/>
        </p:nvGrpSpPr>
        <p:grpSpPr>
          <a:xfrm>
            <a:off x="877057" y="1380546"/>
            <a:ext cx="294401" cy="353645"/>
            <a:chOff x="-35814600" y="3202075"/>
            <a:chExt cx="242625" cy="291450"/>
          </a:xfrm>
        </p:grpSpPr>
        <p:sp>
          <p:nvSpPr>
            <p:cNvPr id="6965" name="Google Shape;6965;p73"/>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3"/>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3"/>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3"/>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73"/>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3"/>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3"/>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2" name="Google Shape;6972;p73"/>
          <p:cNvGrpSpPr/>
          <p:nvPr/>
        </p:nvGrpSpPr>
        <p:grpSpPr>
          <a:xfrm>
            <a:off x="847435" y="1821466"/>
            <a:ext cx="353645" cy="353888"/>
            <a:chOff x="-35839800" y="3561025"/>
            <a:chExt cx="291450" cy="291650"/>
          </a:xfrm>
        </p:grpSpPr>
        <p:sp>
          <p:nvSpPr>
            <p:cNvPr id="6973" name="Google Shape;6973;p73"/>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3"/>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3"/>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3"/>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3"/>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3"/>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3"/>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0" name="Google Shape;6980;p73"/>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1" name="Google Shape;6981;p73"/>
          <p:cNvGrpSpPr/>
          <p:nvPr/>
        </p:nvGrpSpPr>
        <p:grpSpPr>
          <a:xfrm>
            <a:off x="3084980" y="1380546"/>
            <a:ext cx="353645" cy="353645"/>
            <a:chOff x="-34003850" y="3227275"/>
            <a:chExt cx="291450" cy="291450"/>
          </a:xfrm>
        </p:grpSpPr>
        <p:sp>
          <p:nvSpPr>
            <p:cNvPr id="6982" name="Google Shape;6982;p73"/>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3"/>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3"/>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3"/>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73"/>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7" name="Google Shape;6987;p73"/>
          <p:cNvGrpSpPr/>
          <p:nvPr/>
        </p:nvGrpSpPr>
        <p:grpSpPr>
          <a:xfrm>
            <a:off x="3084510" y="1821238"/>
            <a:ext cx="354586" cy="354343"/>
            <a:chOff x="-34004625" y="3585850"/>
            <a:chExt cx="292225" cy="292025"/>
          </a:xfrm>
        </p:grpSpPr>
        <p:sp>
          <p:nvSpPr>
            <p:cNvPr id="6988" name="Google Shape;6988;p73"/>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3"/>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3"/>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3"/>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3"/>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3" name="Google Shape;6993;p73"/>
          <p:cNvGrpSpPr/>
          <p:nvPr/>
        </p:nvGrpSpPr>
        <p:grpSpPr>
          <a:xfrm>
            <a:off x="3084025" y="2256439"/>
            <a:ext cx="355557" cy="354616"/>
            <a:chOff x="-34005425" y="3945575"/>
            <a:chExt cx="293025" cy="292250"/>
          </a:xfrm>
        </p:grpSpPr>
        <p:sp>
          <p:nvSpPr>
            <p:cNvPr id="6994" name="Google Shape;6994;p73"/>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3"/>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3"/>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7" name="Google Shape;6997;p73"/>
          <p:cNvGrpSpPr/>
          <p:nvPr/>
        </p:nvGrpSpPr>
        <p:grpSpPr>
          <a:xfrm>
            <a:off x="1731124" y="2729615"/>
            <a:ext cx="358408" cy="355557"/>
            <a:chOff x="-32174975" y="3192625"/>
            <a:chExt cx="295375" cy="293025"/>
          </a:xfrm>
        </p:grpSpPr>
        <p:sp>
          <p:nvSpPr>
            <p:cNvPr id="6998" name="Google Shape;6998;p73"/>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3"/>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3"/>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3"/>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02" name="Google Shape;7002;p73"/>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3"/>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4" name="Google Shape;7004;p73"/>
          <p:cNvGrpSpPr/>
          <p:nvPr/>
        </p:nvGrpSpPr>
        <p:grpSpPr>
          <a:xfrm>
            <a:off x="3970274" y="2730570"/>
            <a:ext cx="354586" cy="353645"/>
            <a:chOff x="-30345325" y="3184750"/>
            <a:chExt cx="292225" cy="291450"/>
          </a:xfrm>
        </p:grpSpPr>
        <p:sp>
          <p:nvSpPr>
            <p:cNvPr id="7005" name="Google Shape;7005;p73"/>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3"/>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3"/>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3"/>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3"/>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0" name="Google Shape;7010;p73"/>
          <p:cNvGrpSpPr/>
          <p:nvPr/>
        </p:nvGrpSpPr>
        <p:grpSpPr>
          <a:xfrm>
            <a:off x="1295026" y="1380546"/>
            <a:ext cx="353645" cy="353645"/>
            <a:chOff x="-35481425" y="3202075"/>
            <a:chExt cx="291450" cy="291450"/>
          </a:xfrm>
        </p:grpSpPr>
        <p:sp>
          <p:nvSpPr>
            <p:cNvPr id="7011" name="Google Shape;7011;p73"/>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3"/>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3"/>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3"/>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73"/>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3"/>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3"/>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73"/>
          <p:cNvGrpSpPr/>
          <p:nvPr/>
        </p:nvGrpSpPr>
        <p:grpSpPr>
          <a:xfrm>
            <a:off x="1294556" y="1822072"/>
            <a:ext cx="354586" cy="352675"/>
            <a:chOff x="-35482200" y="3561225"/>
            <a:chExt cx="292225" cy="290650"/>
          </a:xfrm>
        </p:grpSpPr>
        <p:sp>
          <p:nvSpPr>
            <p:cNvPr id="7019" name="Google Shape;7019;p73"/>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3"/>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3"/>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2" name="Google Shape;7022;p73"/>
          <p:cNvGrpSpPr/>
          <p:nvPr/>
        </p:nvGrpSpPr>
        <p:grpSpPr>
          <a:xfrm>
            <a:off x="1295026" y="2256940"/>
            <a:ext cx="353645" cy="353615"/>
            <a:chOff x="-35481425" y="3919600"/>
            <a:chExt cx="291450" cy="291425"/>
          </a:xfrm>
        </p:grpSpPr>
        <p:sp>
          <p:nvSpPr>
            <p:cNvPr id="7023" name="Google Shape;7023;p73"/>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3"/>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73"/>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3"/>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3"/>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3"/>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3"/>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3"/>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73"/>
          <p:cNvGrpSpPr/>
          <p:nvPr/>
        </p:nvGrpSpPr>
        <p:grpSpPr>
          <a:xfrm>
            <a:off x="3530661" y="1381031"/>
            <a:ext cx="357468" cy="352675"/>
            <a:chOff x="-33645475" y="3228075"/>
            <a:chExt cx="294600" cy="290650"/>
          </a:xfrm>
        </p:grpSpPr>
        <p:sp>
          <p:nvSpPr>
            <p:cNvPr id="7032" name="Google Shape;7032;p73"/>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3"/>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3"/>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3"/>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3"/>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3"/>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3"/>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73"/>
          <p:cNvGrpSpPr/>
          <p:nvPr/>
        </p:nvGrpSpPr>
        <p:grpSpPr>
          <a:xfrm>
            <a:off x="3531631" y="1821116"/>
            <a:ext cx="355526" cy="354586"/>
            <a:chOff x="-33646250" y="3586425"/>
            <a:chExt cx="293000" cy="292225"/>
          </a:xfrm>
        </p:grpSpPr>
        <p:sp>
          <p:nvSpPr>
            <p:cNvPr id="7040" name="Google Shape;7040;p73"/>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73"/>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2" name="Google Shape;7042;p73"/>
          <p:cNvGrpSpPr/>
          <p:nvPr/>
        </p:nvGrpSpPr>
        <p:grpSpPr>
          <a:xfrm>
            <a:off x="3532101" y="2255969"/>
            <a:ext cx="354586" cy="355557"/>
            <a:chOff x="-33645475" y="3944800"/>
            <a:chExt cx="292225" cy="293025"/>
          </a:xfrm>
        </p:grpSpPr>
        <p:sp>
          <p:nvSpPr>
            <p:cNvPr id="7043" name="Google Shape;7043;p73"/>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73"/>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73"/>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3"/>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3"/>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3"/>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3"/>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3"/>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3"/>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3"/>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3" name="Google Shape;7053;p73"/>
          <p:cNvGrpSpPr/>
          <p:nvPr/>
        </p:nvGrpSpPr>
        <p:grpSpPr>
          <a:xfrm>
            <a:off x="2185320" y="2729706"/>
            <a:ext cx="352675" cy="355375"/>
            <a:chOff x="-31809525" y="3192625"/>
            <a:chExt cx="290650" cy="292875"/>
          </a:xfrm>
        </p:grpSpPr>
        <p:sp>
          <p:nvSpPr>
            <p:cNvPr id="7054" name="Google Shape;7054;p73"/>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3"/>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3"/>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3"/>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8" name="Google Shape;7058;p73"/>
          <p:cNvGrpSpPr/>
          <p:nvPr/>
        </p:nvGrpSpPr>
        <p:grpSpPr>
          <a:xfrm>
            <a:off x="2184835" y="3200258"/>
            <a:ext cx="353645" cy="355557"/>
            <a:chOff x="-31811100" y="3550975"/>
            <a:chExt cx="291450" cy="293025"/>
          </a:xfrm>
        </p:grpSpPr>
        <p:sp>
          <p:nvSpPr>
            <p:cNvPr id="7059" name="Google Shape;7059;p73"/>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3"/>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73"/>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73"/>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3"/>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3"/>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3"/>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73"/>
          <p:cNvGrpSpPr/>
          <p:nvPr/>
        </p:nvGrpSpPr>
        <p:grpSpPr>
          <a:xfrm>
            <a:off x="2178631" y="3664562"/>
            <a:ext cx="366052" cy="356831"/>
            <a:chOff x="-31817400" y="3910025"/>
            <a:chExt cx="301675" cy="294075"/>
          </a:xfrm>
        </p:grpSpPr>
        <p:sp>
          <p:nvSpPr>
            <p:cNvPr id="7067" name="Google Shape;7067;p73"/>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3"/>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3"/>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0" name="Google Shape;7070;p73"/>
          <p:cNvGrpSpPr/>
          <p:nvPr/>
        </p:nvGrpSpPr>
        <p:grpSpPr>
          <a:xfrm>
            <a:off x="3970259" y="3200743"/>
            <a:ext cx="354616" cy="354586"/>
            <a:chOff x="-30354000" y="3569100"/>
            <a:chExt cx="292250" cy="292225"/>
          </a:xfrm>
        </p:grpSpPr>
        <p:sp>
          <p:nvSpPr>
            <p:cNvPr id="7071" name="Google Shape;7071;p73"/>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73"/>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3"/>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3"/>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3"/>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73"/>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7" name="Google Shape;7077;p73"/>
          <p:cNvGrpSpPr/>
          <p:nvPr/>
        </p:nvGrpSpPr>
        <p:grpSpPr>
          <a:xfrm>
            <a:off x="1748837" y="1380546"/>
            <a:ext cx="342148" cy="353645"/>
            <a:chOff x="-35118325" y="3202075"/>
            <a:chExt cx="281975" cy="291450"/>
          </a:xfrm>
        </p:grpSpPr>
        <p:sp>
          <p:nvSpPr>
            <p:cNvPr id="7078" name="Google Shape;7078;p73"/>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3"/>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3"/>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73"/>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2" name="Google Shape;7082;p73"/>
          <p:cNvGrpSpPr/>
          <p:nvPr/>
        </p:nvGrpSpPr>
        <p:grpSpPr>
          <a:xfrm>
            <a:off x="1742618" y="1821799"/>
            <a:ext cx="354586" cy="353221"/>
            <a:chOff x="-35123050" y="3561225"/>
            <a:chExt cx="292225" cy="291100"/>
          </a:xfrm>
        </p:grpSpPr>
        <p:sp>
          <p:nvSpPr>
            <p:cNvPr id="7083" name="Google Shape;7083;p73"/>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3"/>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5" name="Google Shape;7085;p73"/>
          <p:cNvGrpSpPr/>
          <p:nvPr/>
        </p:nvGrpSpPr>
        <p:grpSpPr>
          <a:xfrm>
            <a:off x="1784677" y="2256940"/>
            <a:ext cx="270467" cy="353615"/>
            <a:chOff x="-35089175" y="3919600"/>
            <a:chExt cx="222900" cy="291425"/>
          </a:xfrm>
        </p:grpSpPr>
        <p:sp>
          <p:nvSpPr>
            <p:cNvPr id="7086" name="Google Shape;7086;p73"/>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3"/>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8" name="Google Shape;7088;p73"/>
          <p:cNvGrpSpPr/>
          <p:nvPr/>
        </p:nvGrpSpPr>
        <p:grpSpPr>
          <a:xfrm>
            <a:off x="3981673" y="1380303"/>
            <a:ext cx="336445" cy="354131"/>
            <a:chOff x="-33277650" y="3226875"/>
            <a:chExt cx="277275" cy="291850"/>
          </a:xfrm>
        </p:grpSpPr>
        <p:sp>
          <p:nvSpPr>
            <p:cNvPr id="7089" name="Google Shape;7089;p73"/>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3"/>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3"/>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3"/>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3"/>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3"/>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73"/>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6" name="Google Shape;7096;p73"/>
          <p:cNvGrpSpPr/>
          <p:nvPr/>
        </p:nvGrpSpPr>
        <p:grpSpPr>
          <a:xfrm>
            <a:off x="3973073" y="1821587"/>
            <a:ext cx="353645" cy="353645"/>
            <a:chOff x="-33286325" y="3586425"/>
            <a:chExt cx="291450" cy="291450"/>
          </a:xfrm>
        </p:grpSpPr>
        <p:sp>
          <p:nvSpPr>
            <p:cNvPr id="7097" name="Google Shape;7097;p73"/>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3"/>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3"/>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73"/>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3"/>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2" name="Google Shape;7102;p73"/>
          <p:cNvGrpSpPr/>
          <p:nvPr/>
        </p:nvGrpSpPr>
        <p:grpSpPr>
          <a:xfrm>
            <a:off x="3973073" y="2255969"/>
            <a:ext cx="353645" cy="355557"/>
            <a:chOff x="-33286325" y="3944800"/>
            <a:chExt cx="291450" cy="293025"/>
          </a:xfrm>
        </p:grpSpPr>
        <p:sp>
          <p:nvSpPr>
            <p:cNvPr id="7103" name="Google Shape;7103;p73"/>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3"/>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3"/>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3"/>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7" name="Google Shape;7107;p73"/>
          <p:cNvGrpSpPr/>
          <p:nvPr/>
        </p:nvGrpSpPr>
        <p:grpSpPr>
          <a:xfrm>
            <a:off x="2631470" y="2729129"/>
            <a:ext cx="353645" cy="356527"/>
            <a:chOff x="-31452725" y="3191825"/>
            <a:chExt cx="291450" cy="293825"/>
          </a:xfrm>
        </p:grpSpPr>
        <p:sp>
          <p:nvSpPr>
            <p:cNvPr id="7108" name="Google Shape;7108;p73"/>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73"/>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3"/>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3"/>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2" name="Google Shape;7112;p73"/>
          <p:cNvGrpSpPr/>
          <p:nvPr/>
        </p:nvGrpSpPr>
        <p:grpSpPr>
          <a:xfrm>
            <a:off x="2631000" y="3200744"/>
            <a:ext cx="354586" cy="354586"/>
            <a:chOff x="-31452725" y="3551775"/>
            <a:chExt cx="292225" cy="292225"/>
          </a:xfrm>
        </p:grpSpPr>
        <p:sp>
          <p:nvSpPr>
            <p:cNvPr id="7113" name="Google Shape;7113;p73"/>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3"/>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3"/>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3"/>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7" name="Google Shape;7117;p73"/>
          <p:cNvGrpSpPr/>
          <p:nvPr/>
        </p:nvGrpSpPr>
        <p:grpSpPr>
          <a:xfrm>
            <a:off x="2629559" y="3664729"/>
            <a:ext cx="357468" cy="356497"/>
            <a:chOff x="-31455100" y="3909350"/>
            <a:chExt cx="294600" cy="293800"/>
          </a:xfrm>
        </p:grpSpPr>
        <p:sp>
          <p:nvSpPr>
            <p:cNvPr id="7118" name="Google Shape;7118;p73"/>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3"/>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0" name="Google Shape;7120;p73"/>
          <p:cNvGrpSpPr/>
          <p:nvPr/>
        </p:nvGrpSpPr>
        <p:grpSpPr>
          <a:xfrm>
            <a:off x="3970744" y="3665684"/>
            <a:ext cx="353645" cy="354586"/>
            <a:chOff x="-30345325" y="3918800"/>
            <a:chExt cx="291450" cy="292225"/>
          </a:xfrm>
        </p:grpSpPr>
        <p:sp>
          <p:nvSpPr>
            <p:cNvPr id="7121" name="Google Shape;7121;p73"/>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3"/>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3"/>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3"/>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3"/>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6" name="Google Shape;7126;p73"/>
          <p:cNvGrpSpPr/>
          <p:nvPr/>
        </p:nvGrpSpPr>
        <p:grpSpPr>
          <a:xfrm>
            <a:off x="2200736" y="1380546"/>
            <a:ext cx="332593" cy="353645"/>
            <a:chOff x="-34755225" y="3202075"/>
            <a:chExt cx="274100" cy="291450"/>
          </a:xfrm>
        </p:grpSpPr>
        <p:sp>
          <p:nvSpPr>
            <p:cNvPr id="7127" name="Google Shape;7127;p73"/>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3"/>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3"/>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3"/>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73"/>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3"/>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3"/>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4" name="Google Shape;7134;p73"/>
          <p:cNvGrpSpPr/>
          <p:nvPr/>
        </p:nvGrpSpPr>
        <p:grpSpPr>
          <a:xfrm>
            <a:off x="2190209" y="1821587"/>
            <a:ext cx="353645" cy="353645"/>
            <a:chOff x="-34763900" y="3561225"/>
            <a:chExt cx="291450" cy="291450"/>
          </a:xfrm>
        </p:grpSpPr>
        <p:sp>
          <p:nvSpPr>
            <p:cNvPr id="7135" name="Google Shape;7135;p73"/>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3"/>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3"/>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8" name="Google Shape;7138;p73"/>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9" name="Google Shape;7139;p73"/>
          <p:cNvGrpSpPr/>
          <p:nvPr/>
        </p:nvGrpSpPr>
        <p:grpSpPr>
          <a:xfrm>
            <a:off x="845106" y="2730099"/>
            <a:ext cx="354586" cy="354586"/>
            <a:chOff x="-32927950" y="3227275"/>
            <a:chExt cx="292225" cy="292225"/>
          </a:xfrm>
        </p:grpSpPr>
        <p:sp>
          <p:nvSpPr>
            <p:cNvPr id="7140" name="Google Shape;7140;p73"/>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3"/>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3"/>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3"/>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3"/>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5" name="Google Shape;7145;p73"/>
          <p:cNvGrpSpPr/>
          <p:nvPr/>
        </p:nvGrpSpPr>
        <p:grpSpPr>
          <a:xfrm>
            <a:off x="844621" y="3201213"/>
            <a:ext cx="355557" cy="353645"/>
            <a:chOff x="-32927950" y="3586425"/>
            <a:chExt cx="293025" cy="291450"/>
          </a:xfrm>
        </p:grpSpPr>
        <p:sp>
          <p:nvSpPr>
            <p:cNvPr id="7146" name="Google Shape;7146;p73"/>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3"/>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3"/>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73"/>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3"/>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1" name="Google Shape;7151;p73"/>
          <p:cNvGrpSpPr/>
          <p:nvPr/>
        </p:nvGrpSpPr>
        <p:grpSpPr>
          <a:xfrm>
            <a:off x="845106" y="3665198"/>
            <a:ext cx="354586" cy="355557"/>
            <a:chOff x="-32927950" y="3944800"/>
            <a:chExt cx="292225" cy="293025"/>
          </a:xfrm>
        </p:grpSpPr>
        <p:sp>
          <p:nvSpPr>
            <p:cNvPr id="7152" name="Google Shape;7152;p73"/>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3"/>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3"/>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3"/>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3"/>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3"/>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3"/>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3"/>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3"/>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1" name="Google Shape;7161;p73"/>
          <p:cNvGrpSpPr/>
          <p:nvPr/>
        </p:nvGrpSpPr>
        <p:grpSpPr>
          <a:xfrm>
            <a:off x="3073898" y="2730449"/>
            <a:ext cx="354586" cy="353888"/>
            <a:chOff x="-31094350" y="3194000"/>
            <a:chExt cx="292225" cy="291650"/>
          </a:xfrm>
        </p:grpSpPr>
        <p:sp>
          <p:nvSpPr>
            <p:cNvPr id="7162" name="Google Shape;7162;p73"/>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3"/>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3"/>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3"/>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73"/>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3"/>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3"/>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3"/>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0" name="Google Shape;7170;p73"/>
          <p:cNvGrpSpPr/>
          <p:nvPr/>
        </p:nvGrpSpPr>
        <p:grpSpPr>
          <a:xfrm>
            <a:off x="3074368" y="3200941"/>
            <a:ext cx="353645" cy="354191"/>
            <a:chOff x="-31093575" y="3552550"/>
            <a:chExt cx="291450" cy="291900"/>
          </a:xfrm>
        </p:grpSpPr>
        <p:sp>
          <p:nvSpPr>
            <p:cNvPr id="7171" name="Google Shape;7171;p73"/>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3"/>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3"/>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3"/>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5" name="Google Shape;7175;p73"/>
          <p:cNvGrpSpPr/>
          <p:nvPr/>
        </p:nvGrpSpPr>
        <p:grpSpPr>
          <a:xfrm>
            <a:off x="3074368" y="3666169"/>
            <a:ext cx="353645" cy="353615"/>
            <a:chOff x="-31093575" y="3911725"/>
            <a:chExt cx="291450" cy="291425"/>
          </a:xfrm>
        </p:grpSpPr>
        <p:sp>
          <p:nvSpPr>
            <p:cNvPr id="7176" name="Google Shape;7176;p73"/>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3"/>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8" name="Google Shape;7178;p73"/>
          <p:cNvGrpSpPr/>
          <p:nvPr/>
        </p:nvGrpSpPr>
        <p:grpSpPr>
          <a:xfrm>
            <a:off x="2183798" y="4123136"/>
            <a:ext cx="356497" cy="354586"/>
            <a:chOff x="-29946000" y="3183175"/>
            <a:chExt cx="293800" cy="292225"/>
          </a:xfrm>
        </p:grpSpPr>
        <p:sp>
          <p:nvSpPr>
            <p:cNvPr id="7179" name="Google Shape;7179;p73"/>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3"/>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3"/>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73"/>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3"/>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3"/>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73"/>
          <p:cNvGrpSpPr/>
          <p:nvPr/>
        </p:nvGrpSpPr>
        <p:grpSpPr>
          <a:xfrm>
            <a:off x="2628330" y="1380289"/>
            <a:ext cx="358408" cy="354161"/>
            <a:chOff x="-34408675" y="3202075"/>
            <a:chExt cx="295375" cy="291875"/>
          </a:xfrm>
        </p:grpSpPr>
        <p:sp>
          <p:nvSpPr>
            <p:cNvPr id="7186" name="Google Shape;7186;p73"/>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3"/>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73"/>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3"/>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0" name="Google Shape;7190;p73"/>
          <p:cNvGrpSpPr/>
          <p:nvPr/>
        </p:nvGrpSpPr>
        <p:grpSpPr>
          <a:xfrm>
            <a:off x="2630241" y="1820283"/>
            <a:ext cx="354586" cy="356254"/>
            <a:chOff x="-34405525" y="3558075"/>
            <a:chExt cx="292225" cy="293600"/>
          </a:xfrm>
        </p:grpSpPr>
        <p:sp>
          <p:nvSpPr>
            <p:cNvPr id="7191" name="Google Shape;7191;p73"/>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3"/>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3"/>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4" name="Google Shape;7194;p73"/>
          <p:cNvGrpSpPr/>
          <p:nvPr/>
        </p:nvGrpSpPr>
        <p:grpSpPr>
          <a:xfrm>
            <a:off x="2629755" y="2256940"/>
            <a:ext cx="355557" cy="353615"/>
            <a:chOff x="-34406325" y="3919600"/>
            <a:chExt cx="293025" cy="291425"/>
          </a:xfrm>
        </p:grpSpPr>
        <p:sp>
          <p:nvSpPr>
            <p:cNvPr id="7195" name="Google Shape;7195;p73"/>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3"/>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3"/>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3"/>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3"/>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3"/>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3"/>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73"/>
          <p:cNvGrpSpPr/>
          <p:nvPr/>
        </p:nvGrpSpPr>
        <p:grpSpPr>
          <a:xfrm>
            <a:off x="1293653" y="2736303"/>
            <a:ext cx="353645" cy="342179"/>
            <a:chOff x="-32568800" y="3232000"/>
            <a:chExt cx="291450" cy="282000"/>
          </a:xfrm>
        </p:grpSpPr>
        <p:sp>
          <p:nvSpPr>
            <p:cNvPr id="7203" name="Google Shape;7203;p73"/>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3"/>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5" name="Google Shape;7205;p73"/>
          <p:cNvGrpSpPr/>
          <p:nvPr/>
        </p:nvGrpSpPr>
        <p:grpSpPr>
          <a:xfrm>
            <a:off x="1293183" y="3201213"/>
            <a:ext cx="354586" cy="353645"/>
            <a:chOff x="-32569575" y="3586425"/>
            <a:chExt cx="292225" cy="291450"/>
          </a:xfrm>
        </p:grpSpPr>
        <p:sp>
          <p:nvSpPr>
            <p:cNvPr id="7206" name="Google Shape;7206;p73"/>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73"/>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8" name="Google Shape;7208;p73"/>
          <p:cNvGrpSpPr/>
          <p:nvPr/>
        </p:nvGrpSpPr>
        <p:grpSpPr>
          <a:xfrm>
            <a:off x="1284098" y="3665805"/>
            <a:ext cx="372756" cy="354343"/>
            <a:chOff x="-32576675" y="3944600"/>
            <a:chExt cx="307200" cy="292025"/>
          </a:xfrm>
        </p:grpSpPr>
        <p:sp>
          <p:nvSpPr>
            <p:cNvPr id="7209" name="Google Shape;7209;p73"/>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3"/>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1" name="Google Shape;7211;p73"/>
          <p:cNvGrpSpPr/>
          <p:nvPr/>
        </p:nvGrpSpPr>
        <p:grpSpPr>
          <a:xfrm>
            <a:off x="3529065" y="2730100"/>
            <a:ext cx="354586" cy="354586"/>
            <a:chOff x="-30735200" y="3192625"/>
            <a:chExt cx="292225" cy="292225"/>
          </a:xfrm>
        </p:grpSpPr>
        <p:sp>
          <p:nvSpPr>
            <p:cNvPr id="7212" name="Google Shape;7212;p73"/>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3"/>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3"/>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3"/>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73"/>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73"/>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3"/>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9" name="Google Shape;7219;p73"/>
          <p:cNvGrpSpPr/>
          <p:nvPr/>
        </p:nvGrpSpPr>
        <p:grpSpPr>
          <a:xfrm>
            <a:off x="3529065" y="3201532"/>
            <a:ext cx="354586" cy="353008"/>
            <a:chOff x="-30735200" y="3552550"/>
            <a:chExt cx="292225" cy="290925"/>
          </a:xfrm>
        </p:grpSpPr>
        <p:sp>
          <p:nvSpPr>
            <p:cNvPr id="7220" name="Google Shape;7220;p73"/>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3"/>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2" name="Google Shape;7222;p73"/>
          <p:cNvGrpSpPr/>
          <p:nvPr/>
        </p:nvGrpSpPr>
        <p:grpSpPr>
          <a:xfrm>
            <a:off x="3529065" y="3666154"/>
            <a:ext cx="354586" cy="353645"/>
            <a:chOff x="-30735200" y="3910925"/>
            <a:chExt cx="292225" cy="291450"/>
          </a:xfrm>
        </p:grpSpPr>
        <p:sp>
          <p:nvSpPr>
            <p:cNvPr id="7223" name="Google Shape;7223;p73"/>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3"/>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5" name="Google Shape;7225;p73"/>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6" name="Google Shape;7226;p73"/>
          <p:cNvGrpSpPr/>
          <p:nvPr/>
        </p:nvGrpSpPr>
        <p:grpSpPr>
          <a:xfrm>
            <a:off x="4882910" y="1379021"/>
            <a:ext cx="358971" cy="359224"/>
            <a:chOff x="-57956275" y="3197925"/>
            <a:chExt cx="319000" cy="319225"/>
          </a:xfrm>
        </p:grpSpPr>
        <p:sp>
          <p:nvSpPr>
            <p:cNvPr id="7227" name="Google Shape;7227;p73"/>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73"/>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3"/>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3"/>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3"/>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3"/>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3"/>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4" name="Google Shape;7234;p73"/>
          <p:cNvGrpSpPr/>
          <p:nvPr/>
        </p:nvGrpSpPr>
        <p:grpSpPr>
          <a:xfrm>
            <a:off x="4905064" y="1835446"/>
            <a:ext cx="314662" cy="358971"/>
            <a:chOff x="-57940525" y="3590375"/>
            <a:chExt cx="279625" cy="319000"/>
          </a:xfrm>
        </p:grpSpPr>
        <p:sp>
          <p:nvSpPr>
            <p:cNvPr id="7235" name="Google Shape;7235;p73"/>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73"/>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3"/>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3"/>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3"/>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73"/>
          <p:cNvGrpSpPr/>
          <p:nvPr/>
        </p:nvGrpSpPr>
        <p:grpSpPr>
          <a:xfrm>
            <a:off x="4875945" y="2276817"/>
            <a:ext cx="358099" cy="358999"/>
            <a:chOff x="-57959425" y="3982600"/>
            <a:chExt cx="318225" cy="319025"/>
          </a:xfrm>
        </p:grpSpPr>
        <p:sp>
          <p:nvSpPr>
            <p:cNvPr id="7241" name="Google Shape;7241;p73"/>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73"/>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3"/>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73"/>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5" name="Google Shape;7245;p73"/>
          <p:cNvGrpSpPr/>
          <p:nvPr/>
        </p:nvGrpSpPr>
        <p:grpSpPr>
          <a:xfrm>
            <a:off x="7076112" y="1380146"/>
            <a:ext cx="357226" cy="357226"/>
            <a:chOff x="-55987225" y="3198925"/>
            <a:chExt cx="317450" cy="317450"/>
          </a:xfrm>
        </p:grpSpPr>
        <p:sp>
          <p:nvSpPr>
            <p:cNvPr id="7246" name="Google Shape;7246;p73"/>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3"/>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3"/>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3"/>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0" name="Google Shape;7250;p73"/>
          <p:cNvGrpSpPr/>
          <p:nvPr/>
        </p:nvGrpSpPr>
        <p:grpSpPr>
          <a:xfrm>
            <a:off x="7076112" y="1836178"/>
            <a:ext cx="357226" cy="357367"/>
            <a:chOff x="-55987225" y="3591025"/>
            <a:chExt cx="317450" cy="317575"/>
          </a:xfrm>
        </p:grpSpPr>
        <p:sp>
          <p:nvSpPr>
            <p:cNvPr id="7251" name="Google Shape;7251;p73"/>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3"/>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3"/>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3"/>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3"/>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6" name="Google Shape;7256;p73"/>
          <p:cNvGrpSpPr/>
          <p:nvPr/>
        </p:nvGrpSpPr>
        <p:grpSpPr>
          <a:xfrm>
            <a:off x="7090027" y="2276817"/>
            <a:ext cx="358999" cy="358999"/>
            <a:chOff x="-55988800" y="3982600"/>
            <a:chExt cx="319025" cy="319025"/>
          </a:xfrm>
        </p:grpSpPr>
        <p:sp>
          <p:nvSpPr>
            <p:cNvPr id="7257" name="Google Shape;7257;p73"/>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3"/>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73"/>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3"/>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3"/>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73"/>
          <p:cNvGrpSpPr/>
          <p:nvPr/>
        </p:nvGrpSpPr>
        <p:grpSpPr>
          <a:xfrm>
            <a:off x="5748546" y="2734774"/>
            <a:ext cx="356326" cy="358971"/>
            <a:chOff x="-54026025" y="3192625"/>
            <a:chExt cx="316650" cy="319000"/>
          </a:xfrm>
        </p:grpSpPr>
        <p:sp>
          <p:nvSpPr>
            <p:cNvPr id="7263" name="Google Shape;7263;p73"/>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3"/>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3"/>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73"/>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3"/>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3"/>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3"/>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3"/>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1" name="Google Shape;7271;p73"/>
          <p:cNvGrpSpPr/>
          <p:nvPr/>
        </p:nvGrpSpPr>
        <p:grpSpPr>
          <a:xfrm>
            <a:off x="5768492" y="3205748"/>
            <a:ext cx="316434" cy="358099"/>
            <a:chOff x="-54007925" y="3584850"/>
            <a:chExt cx="281200" cy="318225"/>
          </a:xfrm>
        </p:grpSpPr>
        <p:sp>
          <p:nvSpPr>
            <p:cNvPr id="7272" name="Google Shape;7272;p73"/>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3"/>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3"/>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3"/>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3"/>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3"/>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8" name="Google Shape;7278;p73"/>
          <p:cNvGrpSpPr/>
          <p:nvPr/>
        </p:nvGrpSpPr>
        <p:grpSpPr>
          <a:xfrm>
            <a:off x="5768492" y="3667633"/>
            <a:ext cx="316434" cy="358914"/>
            <a:chOff x="-54007925" y="3975575"/>
            <a:chExt cx="281200" cy="318950"/>
          </a:xfrm>
        </p:grpSpPr>
        <p:sp>
          <p:nvSpPr>
            <p:cNvPr id="7279" name="Google Shape;7279;p73"/>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3"/>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3"/>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3"/>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3" name="Google Shape;7283;p73"/>
          <p:cNvGrpSpPr/>
          <p:nvPr/>
        </p:nvGrpSpPr>
        <p:grpSpPr>
          <a:xfrm>
            <a:off x="8003359" y="2752104"/>
            <a:ext cx="274770" cy="358492"/>
            <a:chOff x="-52005775" y="3208025"/>
            <a:chExt cx="244175" cy="318575"/>
          </a:xfrm>
        </p:grpSpPr>
        <p:sp>
          <p:nvSpPr>
            <p:cNvPr id="7284" name="Google Shape;7284;p73"/>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3"/>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73"/>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73"/>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3"/>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3"/>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3"/>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3"/>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3"/>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3"/>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3"/>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5" name="Google Shape;7295;p73"/>
          <p:cNvGrpSpPr/>
          <p:nvPr/>
        </p:nvGrpSpPr>
        <p:grpSpPr>
          <a:xfrm>
            <a:off x="5309825" y="1380146"/>
            <a:ext cx="358099" cy="358099"/>
            <a:chOff x="-57568775" y="3198925"/>
            <a:chExt cx="318225" cy="318225"/>
          </a:xfrm>
        </p:grpSpPr>
        <p:sp>
          <p:nvSpPr>
            <p:cNvPr id="7296" name="Google Shape;7296;p73"/>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3"/>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3"/>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3"/>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3"/>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3"/>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73"/>
          <p:cNvGrpSpPr/>
          <p:nvPr/>
        </p:nvGrpSpPr>
        <p:grpSpPr>
          <a:xfrm>
            <a:off x="5331543" y="1835446"/>
            <a:ext cx="314662" cy="358099"/>
            <a:chOff x="-57549075" y="3590375"/>
            <a:chExt cx="279625" cy="318225"/>
          </a:xfrm>
        </p:grpSpPr>
        <p:sp>
          <p:nvSpPr>
            <p:cNvPr id="7303" name="Google Shape;7303;p73"/>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3"/>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3"/>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3"/>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7" name="Google Shape;7307;p73"/>
          <p:cNvGrpSpPr/>
          <p:nvPr/>
        </p:nvGrpSpPr>
        <p:grpSpPr>
          <a:xfrm>
            <a:off x="5323740" y="2276817"/>
            <a:ext cx="359871" cy="359871"/>
            <a:chOff x="-57570350" y="3982600"/>
            <a:chExt cx="319800" cy="319800"/>
          </a:xfrm>
        </p:grpSpPr>
        <p:sp>
          <p:nvSpPr>
            <p:cNvPr id="7308" name="Google Shape;7308;p73"/>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3"/>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3"/>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3"/>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2" name="Google Shape;7312;p73"/>
          <p:cNvGrpSpPr/>
          <p:nvPr/>
        </p:nvGrpSpPr>
        <p:grpSpPr>
          <a:xfrm>
            <a:off x="7538779" y="1379246"/>
            <a:ext cx="314662" cy="358999"/>
            <a:chOff x="-55576850" y="3198125"/>
            <a:chExt cx="279625" cy="319025"/>
          </a:xfrm>
        </p:grpSpPr>
        <p:sp>
          <p:nvSpPr>
            <p:cNvPr id="7313" name="Google Shape;7313;p73"/>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3"/>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3"/>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3"/>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7" name="Google Shape;7317;p73"/>
          <p:cNvGrpSpPr/>
          <p:nvPr/>
        </p:nvGrpSpPr>
        <p:grpSpPr>
          <a:xfrm>
            <a:off x="7516174" y="1835221"/>
            <a:ext cx="359871" cy="358324"/>
            <a:chOff x="-55596550" y="3590175"/>
            <a:chExt cx="319800" cy="318425"/>
          </a:xfrm>
        </p:grpSpPr>
        <p:sp>
          <p:nvSpPr>
            <p:cNvPr id="7318" name="Google Shape;7318;p73"/>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3"/>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3"/>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73"/>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73"/>
          <p:cNvGrpSpPr/>
          <p:nvPr/>
        </p:nvGrpSpPr>
        <p:grpSpPr>
          <a:xfrm>
            <a:off x="7531412" y="2276564"/>
            <a:ext cx="358999" cy="359252"/>
            <a:chOff x="-55595775" y="3982375"/>
            <a:chExt cx="319025" cy="319250"/>
          </a:xfrm>
        </p:grpSpPr>
        <p:sp>
          <p:nvSpPr>
            <p:cNvPr id="7323" name="Google Shape;7323;p73"/>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3"/>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73"/>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73"/>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3"/>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3"/>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9" name="Google Shape;7329;p73"/>
          <p:cNvGrpSpPr/>
          <p:nvPr/>
        </p:nvGrpSpPr>
        <p:grpSpPr>
          <a:xfrm>
            <a:off x="6188595" y="2734774"/>
            <a:ext cx="358999" cy="358099"/>
            <a:chOff x="-53635375" y="3192625"/>
            <a:chExt cx="319025" cy="318225"/>
          </a:xfrm>
        </p:grpSpPr>
        <p:sp>
          <p:nvSpPr>
            <p:cNvPr id="7330" name="Google Shape;7330;p73"/>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3"/>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73"/>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3" name="Google Shape;7333;p73"/>
          <p:cNvGrpSpPr/>
          <p:nvPr/>
        </p:nvGrpSpPr>
        <p:grpSpPr>
          <a:xfrm>
            <a:off x="6210763" y="3205748"/>
            <a:ext cx="314662" cy="358999"/>
            <a:chOff x="-53615675" y="3584850"/>
            <a:chExt cx="279625" cy="319025"/>
          </a:xfrm>
        </p:grpSpPr>
        <p:sp>
          <p:nvSpPr>
            <p:cNvPr id="7334" name="Google Shape;7334;p73"/>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3"/>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3"/>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7" name="Google Shape;7337;p73"/>
          <p:cNvGrpSpPr/>
          <p:nvPr/>
        </p:nvGrpSpPr>
        <p:grpSpPr>
          <a:xfrm>
            <a:off x="6188609" y="3668674"/>
            <a:ext cx="358971" cy="357874"/>
            <a:chOff x="-53634575" y="3976500"/>
            <a:chExt cx="319000" cy="318025"/>
          </a:xfrm>
        </p:grpSpPr>
        <p:sp>
          <p:nvSpPr>
            <p:cNvPr id="7338" name="Google Shape;7338;p73"/>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3"/>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73"/>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73"/>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3"/>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3"/>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3"/>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3"/>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6" name="Google Shape;7346;p73"/>
          <p:cNvGrpSpPr/>
          <p:nvPr/>
        </p:nvGrpSpPr>
        <p:grpSpPr>
          <a:xfrm>
            <a:off x="7983413" y="3211628"/>
            <a:ext cx="314662" cy="358436"/>
            <a:chOff x="-52023900" y="3590075"/>
            <a:chExt cx="279625" cy="318525"/>
          </a:xfrm>
        </p:grpSpPr>
        <p:sp>
          <p:nvSpPr>
            <p:cNvPr id="7347" name="Google Shape;7347;p73"/>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3"/>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3"/>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3"/>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3"/>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3"/>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3"/>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4" name="Google Shape;7354;p73"/>
          <p:cNvGrpSpPr/>
          <p:nvPr/>
        </p:nvGrpSpPr>
        <p:grpSpPr>
          <a:xfrm>
            <a:off x="5746654" y="1380146"/>
            <a:ext cx="358971" cy="358971"/>
            <a:chOff x="-57173375" y="3198925"/>
            <a:chExt cx="319000" cy="319000"/>
          </a:xfrm>
        </p:grpSpPr>
        <p:sp>
          <p:nvSpPr>
            <p:cNvPr id="7355" name="Google Shape;7355;p73"/>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3"/>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73"/>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73"/>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9" name="Google Shape;7359;p73"/>
          <p:cNvGrpSpPr/>
          <p:nvPr/>
        </p:nvGrpSpPr>
        <p:grpSpPr>
          <a:xfrm>
            <a:off x="5747541" y="1857587"/>
            <a:ext cx="357198" cy="314690"/>
            <a:chOff x="-57176525" y="3610050"/>
            <a:chExt cx="317425" cy="279650"/>
          </a:xfrm>
        </p:grpSpPr>
        <p:sp>
          <p:nvSpPr>
            <p:cNvPr id="7360" name="Google Shape;7360;p73"/>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73"/>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3"/>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3"/>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3"/>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5" name="Google Shape;7365;p73"/>
          <p:cNvGrpSpPr/>
          <p:nvPr/>
        </p:nvGrpSpPr>
        <p:grpSpPr>
          <a:xfrm>
            <a:off x="7957995" y="1380146"/>
            <a:ext cx="358099" cy="356326"/>
            <a:chOff x="-55202750" y="3198925"/>
            <a:chExt cx="318225" cy="316650"/>
          </a:xfrm>
        </p:grpSpPr>
        <p:sp>
          <p:nvSpPr>
            <p:cNvPr id="7366" name="Google Shape;7366;p73"/>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3"/>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8" name="Google Shape;7368;p73"/>
          <p:cNvGrpSpPr/>
          <p:nvPr/>
        </p:nvGrpSpPr>
        <p:grpSpPr>
          <a:xfrm>
            <a:off x="7968629" y="1835446"/>
            <a:ext cx="336830" cy="358099"/>
            <a:chOff x="-55194875" y="3590375"/>
            <a:chExt cx="299325" cy="318225"/>
          </a:xfrm>
        </p:grpSpPr>
        <p:sp>
          <p:nvSpPr>
            <p:cNvPr id="7369" name="Google Shape;7369;p73"/>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3"/>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3"/>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3"/>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3"/>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73"/>
          <p:cNvGrpSpPr/>
          <p:nvPr/>
        </p:nvGrpSpPr>
        <p:grpSpPr>
          <a:xfrm>
            <a:off x="7973247" y="2277717"/>
            <a:ext cx="357198" cy="357198"/>
            <a:chOff x="-55203525" y="3983400"/>
            <a:chExt cx="317425" cy="317425"/>
          </a:xfrm>
        </p:grpSpPr>
        <p:sp>
          <p:nvSpPr>
            <p:cNvPr id="7375" name="Google Shape;7375;p73"/>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3"/>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73"/>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8" name="Google Shape;7378;p73"/>
          <p:cNvGrpSpPr/>
          <p:nvPr/>
        </p:nvGrpSpPr>
        <p:grpSpPr>
          <a:xfrm>
            <a:off x="6639727" y="2734774"/>
            <a:ext cx="335930" cy="358971"/>
            <a:chOff x="-53232900" y="3192625"/>
            <a:chExt cx="298525" cy="319000"/>
          </a:xfrm>
        </p:grpSpPr>
        <p:sp>
          <p:nvSpPr>
            <p:cNvPr id="7379" name="Google Shape;7379;p73"/>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3"/>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3"/>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3"/>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73"/>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3"/>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3"/>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3"/>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73"/>
          <p:cNvGrpSpPr/>
          <p:nvPr/>
        </p:nvGrpSpPr>
        <p:grpSpPr>
          <a:xfrm>
            <a:off x="6629093" y="3205748"/>
            <a:ext cx="357198" cy="356326"/>
            <a:chOff x="-53242350" y="3584850"/>
            <a:chExt cx="317425" cy="316650"/>
          </a:xfrm>
        </p:grpSpPr>
        <p:sp>
          <p:nvSpPr>
            <p:cNvPr id="7388" name="Google Shape;7388;p73"/>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73"/>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73"/>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73"/>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3"/>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73"/>
          <p:cNvGrpSpPr/>
          <p:nvPr/>
        </p:nvGrpSpPr>
        <p:grpSpPr>
          <a:xfrm>
            <a:off x="6650362" y="3668449"/>
            <a:ext cx="314662" cy="358999"/>
            <a:chOff x="-53224225" y="3976300"/>
            <a:chExt cx="279625" cy="319025"/>
          </a:xfrm>
        </p:grpSpPr>
        <p:sp>
          <p:nvSpPr>
            <p:cNvPr id="7394" name="Google Shape;7394;p73"/>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73"/>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3"/>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3"/>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3"/>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3"/>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3"/>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1" name="Google Shape;7401;p73"/>
          <p:cNvGrpSpPr/>
          <p:nvPr/>
        </p:nvGrpSpPr>
        <p:grpSpPr>
          <a:xfrm>
            <a:off x="7961258" y="3676129"/>
            <a:ext cx="358971" cy="358408"/>
            <a:chOff x="-52043575" y="3983125"/>
            <a:chExt cx="319000" cy="318500"/>
          </a:xfrm>
        </p:grpSpPr>
        <p:sp>
          <p:nvSpPr>
            <p:cNvPr id="7402" name="Google Shape;7402;p73"/>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3"/>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3"/>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3"/>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3"/>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3"/>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3"/>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3"/>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3"/>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1" name="Google Shape;7411;p73"/>
          <p:cNvGrpSpPr/>
          <p:nvPr/>
        </p:nvGrpSpPr>
        <p:grpSpPr>
          <a:xfrm>
            <a:off x="6215199" y="1380146"/>
            <a:ext cx="314662" cy="358971"/>
            <a:chOff x="-56766175" y="3198925"/>
            <a:chExt cx="279625" cy="319000"/>
          </a:xfrm>
        </p:grpSpPr>
        <p:sp>
          <p:nvSpPr>
            <p:cNvPr id="7412" name="Google Shape;7412;p73"/>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3"/>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3"/>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3"/>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3"/>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3"/>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3"/>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73"/>
          <p:cNvGrpSpPr/>
          <p:nvPr/>
        </p:nvGrpSpPr>
        <p:grpSpPr>
          <a:xfrm>
            <a:off x="6214313" y="1835446"/>
            <a:ext cx="316434" cy="358099"/>
            <a:chOff x="-56766175" y="3590375"/>
            <a:chExt cx="281200" cy="318225"/>
          </a:xfrm>
        </p:grpSpPr>
        <p:sp>
          <p:nvSpPr>
            <p:cNvPr id="7420" name="Google Shape;7420;p73"/>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3"/>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3"/>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3"/>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4" name="Google Shape;7424;p73"/>
          <p:cNvGrpSpPr/>
          <p:nvPr/>
        </p:nvGrpSpPr>
        <p:grpSpPr>
          <a:xfrm>
            <a:off x="6251269" y="2276817"/>
            <a:ext cx="272126" cy="358099"/>
            <a:chOff x="-56747275" y="3982600"/>
            <a:chExt cx="241825" cy="318225"/>
          </a:xfrm>
        </p:grpSpPr>
        <p:sp>
          <p:nvSpPr>
            <p:cNvPr id="7425" name="Google Shape;7425;p73"/>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73"/>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3"/>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3"/>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3"/>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3"/>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73"/>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2" name="Google Shape;7432;p73"/>
          <p:cNvGrpSpPr/>
          <p:nvPr/>
        </p:nvGrpSpPr>
        <p:grpSpPr>
          <a:xfrm>
            <a:off x="4859020" y="3219055"/>
            <a:ext cx="358999" cy="342991"/>
            <a:chOff x="-54812875" y="3596675"/>
            <a:chExt cx="319025" cy="304800"/>
          </a:xfrm>
        </p:grpSpPr>
        <p:sp>
          <p:nvSpPr>
            <p:cNvPr id="7433" name="Google Shape;7433;p73"/>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3"/>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3"/>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3"/>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3"/>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3"/>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3"/>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0" name="Google Shape;7440;p73"/>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3"/>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42" name="Google Shape;7442;p73"/>
          <p:cNvGrpSpPr/>
          <p:nvPr/>
        </p:nvGrpSpPr>
        <p:grpSpPr>
          <a:xfrm>
            <a:off x="4881188" y="3675538"/>
            <a:ext cx="314662" cy="358099"/>
            <a:chOff x="-54793175" y="3982600"/>
            <a:chExt cx="279625" cy="318225"/>
          </a:xfrm>
        </p:grpSpPr>
        <p:sp>
          <p:nvSpPr>
            <p:cNvPr id="7443" name="Google Shape;7443;p73"/>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3"/>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73"/>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73"/>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3"/>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3"/>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3"/>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73"/>
          <p:cNvGrpSpPr/>
          <p:nvPr/>
        </p:nvGrpSpPr>
        <p:grpSpPr>
          <a:xfrm>
            <a:off x="7092647" y="2734774"/>
            <a:ext cx="314662" cy="358099"/>
            <a:chOff x="-52832000" y="3192625"/>
            <a:chExt cx="279625" cy="318225"/>
          </a:xfrm>
        </p:grpSpPr>
        <p:sp>
          <p:nvSpPr>
            <p:cNvPr id="7451" name="Google Shape;7451;p73"/>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3"/>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3"/>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3"/>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3"/>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3"/>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3"/>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3"/>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9" name="Google Shape;7459;p73"/>
          <p:cNvGrpSpPr/>
          <p:nvPr/>
        </p:nvGrpSpPr>
        <p:grpSpPr>
          <a:xfrm>
            <a:off x="5779179" y="2276142"/>
            <a:ext cx="323524" cy="358774"/>
            <a:chOff x="-57162350" y="3982000"/>
            <a:chExt cx="287500" cy="318825"/>
          </a:xfrm>
        </p:grpSpPr>
        <p:sp>
          <p:nvSpPr>
            <p:cNvPr id="7460" name="Google Shape;7460;p73"/>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73"/>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3"/>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3"/>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3"/>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3"/>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73"/>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73"/>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8" name="Google Shape;7468;p73"/>
          <p:cNvGrpSpPr/>
          <p:nvPr/>
        </p:nvGrpSpPr>
        <p:grpSpPr>
          <a:xfrm>
            <a:off x="7070492" y="3206648"/>
            <a:ext cx="358971" cy="357198"/>
            <a:chOff x="-52851675" y="3585650"/>
            <a:chExt cx="319000" cy="317425"/>
          </a:xfrm>
        </p:grpSpPr>
        <p:sp>
          <p:nvSpPr>
            <p:cNvPr id="7469" name="Google Shape;7469;p73"/>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3"/>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3"/>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3"/>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3"/>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3"/>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5" name="Google Shape;7475;p73"/>
          <p:cNvGrpSpPr/>
          <p:nvPr/>
        </p:nvGrpSpPr>
        <p:grpSpPr>
          <a:xfrm>
            <a:off x="7092647" y="3668449"/>
            <a:ext cx="314662" cy="358999"/>
            <a:chOff x="-52832000" y="3976300"/>
            <a:chExt cx="279625" cy="319025"/>
          </a:xfrm>
        </p:grpSpPr>
        <p:sp>
          <p:nvSpPr>
            <p:cNvPr id="7476" name="Google Shape;7476;p73"/>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73"/>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73"/>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3"/>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3"/>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1" name="Google Shape;7481;p73"/>
          <p:cNvGrpSpPr/>
          <p:nvPr/>
        </p:nvGrpSpPr>
        <p:grpSpPr>
          <a:xfrm>
            <a:off x="6209853" y="4123097"/>
            <a:ext cx="316434" cy="358099"/>
            <a:chOff x="-51633225" y="3198925"/>
            <a:chExt cx="281200" cy="318225"/>
          </a:xfrm>
        </p:grpSpPr>
        <p:sp>
          <p:nvSpPr>
            <p:cNvPr id="7482" name="Google Shape;7482;p73"/>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3"/>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3"/>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3"/>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3"/>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3"/>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3"/>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9" name="Google Shape;7489;p73"/>
          <p:cNvGrpSpPr/>
          <p:nvPr/>
        </p:nvGrpSpPr>
        <p:grpSpPr>
          <a:xfrm>
            <a:off x="6628676" y="1381018"/>
            <a:ext cx="365188" cy="357226"/>
            <a:chOff x="-56396775" y="3199700"/>
            <a:chExt cx="324525" cy="317450"/>
          </a:xfrm>
        </p:grpSpPr>
        <p:sp>
          <p:nvSpPr>
            <p:cNvPr id="7490" name="Google Shape;7490;p73"/>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3"/>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3"/>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3"/>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3"/>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3"/>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6" name="Google Shape;7496;p73"/>
          <p:cNvGrpSpPr/>
          <p:nvPr/>
        </p:nvGrpSpPr>
        <p:grpSpPr>
          <a:xfrm>
            <a:off x="6631771" y="1846953"/>
            <a:ext cx="358999" cy="335958"/>
            <a:chOff x="-56394425" y="3600600"/>
            <a:chExt cx="319025" cy="298550"/>
          </a:xfrm>
        </p:grpSpPr>
        <p:sp>
          <p:nvSpPr>
            <p:cNvPr id="7497" name="Google Shape;7497;p73"/>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3"/>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3"/>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0" name="Google Shape;7500;p73"/>
          <p:cNvGrpSpPr/>
          <p:nvPr/>
        </p:nvGrpSpPr>
        <p:grpSpPr>
          <a:xfrm>
            <a:off x="6662538" y="2277717"/>
            <a:ext cx="327068" cy="357198"/>
            <a:chOff x="-56379450" y="3983400"/>
            <a:chExt cx="290650" cy="317425"/>
          </a:xfrm>
        </p:grpSpPr>
        <p:sp>
          <p:nvSpPr>
            <p:cNvPr id="7501" name="Google Shape;7501;p73"/>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3"/>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3"/>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73"/>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73"/>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3"/>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3"/>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3"/>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73"/>
          <p:cNvGrpSpPr/>
          <p:nvPr/>
        </p:nvGrpSpPr>
        <p:grpSpPr>
          <a:xfrm>
            <a:off x="5326242" y="2741864"/>
            <a:ext cx="316434" cy="358971"/>
            <a:chOff x="-54401725" y="3198925"/>
            <a:chExt cx="281200" cy="319000"/>
          </a:xfrm>
        </p:grpSpPr>
        <p:sp>
          <p:nvSpPr>
            <p:cNvPr id="7510" name="Google Shape;7510;p73"/>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3"/>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73"/>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3"/>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3"/>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3"/>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3"/>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3"/>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3"/>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3"/>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3"/>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1" name="Google Shape;7521;p73"/>
          <p:cNvGrpSpPr/>
          <p:nvPr/>
        </p:nvGrpSpPr>
        <p:grpSpPr>
          <a:xfrm>
            <a:off x="5327128" y="3211965"/>
            <a:ext cx="314662" cy="358099"/>
            <a:chOff x="-54401725" y="3590375"/>
            <a:chExt cx="279625" cy="318225"/>
          </a:xfrm>
        </p:grpSpPr>
        <p:sp>
          <p:nvSpPr>
            <p:cNvPr id="7522" name="Google Shape;7522;p73"/>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3"/>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3"/>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3"/>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73"/>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73"/>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8" name="Google Shape;7528;p73"/>
          <p:cNvGrpSpPr/>
          <p:nvPr/>
        </p:nvGrpSpPr>
        <p:grpSpPr>
          <a:xfrm>
            <a:off x="5324920" y="3675538"/>
            <a:ext cx="319079" cy="358099"/>
            <a:chOff x="-54403300" y="3982600"/>
            <a:chExt cx="283550" cy="318225"/>
          </a:xfrm>
        </p:grpSpPr>
        <p:sp>
          <p:nvSpPr>
            <p:cNvPr id="7529" name="Google Shape;7529;p73"/>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3"/>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3"/>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3"/>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73"/>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4" name="Google Shape;7534;p73"/>
          <p:cNvGrpSpPr/>
          <p:nvPr/>
        </p:nvGrpSpPr>
        <p:grpSpPr>
          <a:xfrm>
            <a:off x="7512313" y="2736772"/>
            <a:ext cx="356298" cy="356973"/>
            <a:chOff x="-52458650" y="3194400"/>
            <a:chExt cx="316625" cy="317225"/>
          </a:xfrm>
        </p:grpSpPr>
        <p:sp>
          <p:nvSpPr>
            <p:cNvPr id="7535" name="Google Shape;7535;p73"/>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3"/>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3"/>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73"/>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73"/>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3"/>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3"/>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3"/>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3" name="Google Shape;7543;p73"/>
          <p:cNvGrpSpPr/>
          <p:nvPr/>
        </p:nvGrpSpPr>
        <p:grpSpPr>
          <a:xfrm>
            <a:off x="4881188" y="2741864"/>
            <a:ext cx="314662" cy="358971"/>
            <a:chOff x="-54793175" y="3198925"/>
            <a:chExt cx="279625" cy="319000"/>
          </a:xfrm>
        </p:grpSpPr>
        <p:sp>
          <p:nvSpPr>
            <p:cNvPr id="7544" name="Google Shape;7544;p73"/>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3"/>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3"/>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3"/>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3"/>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3"/>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3"/>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1" name="Google Shape;7551;p73"/>
          <p:cNvGrpSpPr/>
          <p:nvPr/>
        </p:nvGrpSpPr>
        <p:grpSpPr>
          <a:xfrm>
            <a:off x="7521611" y="3205748"/>
            <a:ext cx="337703" cy="357845"/>
            <a:chOff x="-52450000" y="3584850"/>
            <a:chExt cx="300100" cy="318000"/>
          </a:xfrm>
        </p:grpSpPr>
        <p:sp>
          <p:nvSpPr>
            <p:cNvPr id="7552" name="Google Shape;7552;p73"/>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3"/>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3"/>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3"/>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3"/>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73"/>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3"/>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9" name="Google Shape;7559;p73"/>
          <p:cNvGrpSpPr/>
          <p:nvPr/>
        </p:nvGrpSpPr>
        <p:grpSpPr>
          <a:xfrm>
            <a:off x="7533131" y="3670221"/>
            <a:ext cx="314662" cy="357226"/>
            <a:chOff x="-52440550" y="3977875"/>
            <a:chExt cx="279625" cy="317450"/>
          </a:xfrm>
        </p:grpSpPr>
        <p:sp>
          <p:nvSpPr>
            <p:cNvPr id="7560" name="Google Shape;7560;p73"/>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3"/>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73"/>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3"/>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3"/>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3"/>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3"/>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3"/>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8" name="Google Shape;7568;p73"/>
          <p:cNvGrpSpPr/>
          <p:nvPr/>
        </p:nvGrpSpPr>
        <p:grpSpPr>
          <a:xfrm>
            <a:off x="6645066" y="4126427"/>
            <a:ext cx="314662" cy="358999"/>
            <a:chOff x="-51623775" y="3584850"/>
            <a:chExt cx="279625" cy="319025"/>
          </a:xfrm>
        </p:grpSpPr>
        <p:sp>
          <p:nvSpPr>
            <p:cNvPr id="7569" name="Google Shape;7569;p73"/>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3"/>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3"/>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73"/>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73"/>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3"/>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3"/>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3"/>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3"/>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8" name="Google Shape;7578;p73"/>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579" name="Google Shape;7579;p73"/>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7583"/>
        <p:cNvGrpSpPr/>
        <p:nvPr/>
      </p:nvGrpSpPr>
      <p:grpSpPr>
        <a:xfrm>
          <a:off x="0" y="0"/>
          <a:ext cx="0" cy="0"/>
          <a:chOff x="0" y="0"/>
          <a:chExt cx="0" cy="0"/>
        </a:xfrm>
      </p:grpSpPr>
      <p:grpSp>
        <p:nvGrpSpPr>
          <p:cNvPr id="7584" name="Google Shape;7584;p74"/>
          <p:cNvGrpSpPr/>
          <p:nvPr/>
        </p:nvGrpSpPr>
        <p:grpSpPr>
          <a:xfrm>
            <a:off x="885675" y="1386849"/>
            <a:ext cx="276003" cy="357300"/>
            <a:chOff x="-50469125" y="3183175"/>
            <a:chExt cx="233150" cy="301825"/>
          </a:xfrm>
        </p:grpSpPr>
        <p:sp>
          <p:nvSpPr>
            <p:cNvPr id="7585" name="Google Shape;7585;p74"/>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4"/>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4"/>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8" name="Google Shape;7588;p74"/>
          <p:cNvGrpSpPr/>
          <p:nvPr/>
        </p:nvGrpSpPr>
        <p:grpSpPr>
          <a:xfrm>
            <a:off x="845574" y="1822251"/>
            <a:ext cx="356205" cy="355288"/>
            <a:chOff x="-50504575" y="3550975"/>
            <a:chExt cx="300900" cy="300125"/>
          </a:xfrm>
        </p:grpSpPr>
        <p:sp>
          <p:nvSpPr>
            <p:cNvPr id="7589" name="Google Shape;7589;p74"/>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4"/>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4"/>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74"/>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74"/>
          <p:cNvGrpSpPr/>
          <p:nvPr/>
        </p:nvGrpSpPr>
        <p:grpSpPr>
          <a:xfrm>
            <a:off x="845574" y="2260493"/>
            <a:ext cx="356205" cy="354341"/>
            <a:chOff x="-50503000" y="3921175"/>
            <a:chExt cx="300900" cy="299325"/>
          </a:xfrm>
        </p:grpSpPr>
        <p:sp>
          <p:nvSpPr>
            <p:cNvPr id="7594" name="Google Shape;7594;p74"/>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4"/>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4"/>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4"/>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4"/>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74"/>
          <p:cNvGrpSpPr/>
          <p:nvPr/>
        </p:nvGrpSpPr>
        <p:grpSpPr>
          <a:xfrm>
            <a:off x="3049627" y="1406411"/>
            <a:ext cx="355258" cy="356205"/>
            <a:chOff x="-48630025" y="3199700"/>
            <a:chExt cx="300100" cy="300900"/>
          </a:xfrm>
        </p:grpSpPr>
        <p:sp>
          <p:nvSpPr>
            <p:cNvPr id="7600" name="Google Shape;7600;p74"/>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4"/>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74"/>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3" name="Google Shape;7603;p74"/>
          <p:cNvGrpSpPr/>
          <p:nvPr/>
        </p:nvGrpSpPr>
        <p:grpSpPr>
          <a:xfrm>
            <a:off x="3049627" y="1843707"/>
            <a:ext cx="355258" cy="355258"/>
            <a:chOff x="-48630025" y="3569100"/>
            <a:chExt cx="300100" cy="300100"/>
          </a:xfrm>
        </p:grpSpPr>
        <p:sp>
          <p:nvSpPr>
            <p:cNvPr id="7604" name="Google Shape;7604;p74"/>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4"/>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4"/>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4"/>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4"/>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74"/>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74"/>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4"/>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4"/>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4"/>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74"/>
          <p:cNvGrpSpPr/>
          <p:nvPr/>
        </p:nvGrpSpPr>
        <p:grpSpPr>
          <a:xfrm>
            <a:off x="3050101" y="2281003"/>
            <a:ext cx="354311" cy="353394"/>
            <a:chOff x="-48629225" y="3938500"/>
            <a:chExt cx="299300" cy="298525"/>
          </a:xfrm>
        </p:grpSpPr>
        <p:sp>
          <p:nvSpPr>
            <p:cNvPr id="7615" name="Google Shape;7615;p74"/>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4"/>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4"/>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4"/>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9" name="Google Shape;7619;p74"/>
          <p:cNvGrpSpPr/>
          <p:nvPr/>
        </p:nvGrpSpPr>
        <p:grpSpPr>
          <a:xfrm>
            <a:off x="1785504" y="2752344"/>
            <a:ext cx="311458" cy="354341"/>
            <a:chOff x="-46762575" y="3200500"/>
            <a:chExt cx="263100" cy="299325"/>
          </a:xfrm>
        </p:grpSpPr>
        <p:sp>
          <p:nvSpPr>
            <p:cNvPr id="7620" name="Google Shape;7620;p74"/>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74"/>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4"/>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4"/>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4"/>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74"/>
          <p:cNvGrpSpPr/>
          <p:nvPr/>
        </p:nvGrpSpPr>
        <p:grpSpPr>
          <a:xfrm>
            <a:off x="1763589" y="3211066"/>
            <a:ext cx="355288" cy="312375"/>
            <a:chOff x="-46779900" y="3588000"/>
            <a:chExt cx="300125" cy="263875"/>
          </a:xfrm>
        </p:grpSpPr>
        <p:sp>
          <p:nvSpPr>
            <p:cNvPr id="7626" name="Google Shape;7626;p74"/>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4"/>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4"/>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74"/>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74"/>
          <p:cNvGrpSpPr/>
          <p:nvPr/>
        </p:nvGrpSpPr>
        <p:grpSpPr>
          <a:xfrm>
            <a:off x="1764062" y="3625988"/>
            <a:ext cx="354341" cy="353394"/>
            <a:chOff x="-46779100" y="3938500"/>
            <a:chExt cx="299325" cy="298525"/>
          </a:xfrm>
        </p:grpSpPr>
        <p:sp>
          <p:nvSpPr>
            <p:cNvPr id="7631" name="Google Shape;7631;p74"/>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4"/>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3" name="Google Shape;7633;p74"/>
          <p:cNvGrpSpPr/>
          <p:nvPr/>
        </p:nvGrpSpPr>
        <p:grpSpPr>
          <a:xfrm>
            <a:off x="3971800" y="2758855"/>
            <a:ext cx="355258" cy="355288"/>
            <a:chOff x="-44924250" y="3206000"/>
            <a:chExt cx="300100" cy="300125"/>
          </a:xfrm>
        </p:grpSpPr>
        <p:sp>
          <p:nvSpPr>
            <p:cNvPr id="7634" name="Google Shape;7634;p74"/>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4"/>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4"/>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4"/>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74"/>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9" name="Google Shape;7639;p74"/>
          <p:cNvGrpSpPr/>
          <p:nvPr/>
        </p:nvGrpSpPr>
        <p:grpSpPr>
          <a:xfrm>
            <a:off x="1286286" y="1386849"/>
            <a:ext cx="355258" cy="355258"/>
            <a:chOff x="-50134375" y="3183175"/>
            <a:chExt cx="300100" cy="300100"/>
          </a:xfrm>
        </p:grpSpPr>
        <p:sp>
          <p:nvSpPr>
            <p:cNvPr id="7640" name="Google Shape;7640;p74"/>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4"/>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4"/>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4"/>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4"/>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4"/>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4"/>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4"/>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4"/>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4"/>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0" name="Google Shape;7650;p74"/>
          <p:cNvGrpSpPr/>
          <p:nvPr/>
        </p:nvGrpSpPr>
        <p:grpSpPr>
          <a:xfrm>
            <a:off x="1286286" y="1822251"/>
            <a:ext cx="355258" cy="355288"/>
            <a:chOff x="-50134375" y="3550975"/>
            <a:chExt cx="300100" cy="300125"/>
          </a:xfrm>
        </p:grpSpPr>
        <p:sp>
          <p:nvSpPr>
            <p:cNvPr id="7651" name="Google Shape;7651;p74"/>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74"/>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3" name="Google Shape;7653;p74"/>
          <p:cNvGrpSpPr/>
          <p:nvPr/>
        </p:nvGrpSpPr>
        <p:grpSpPr>
          <a:xfrm>
            <a:off x="1286286" y="2259783"/>
            <a:ext cx="355258" cy="355051"/>
            <a:chOff x="-50134375" y="3920575"/>
            <a:chExt cx="300100" cy="299925"/>
          </a:xfrm>
        </p:grpSpPr>
        <p:sp>
          <p:nvSpPr>
            <p:cNvPr id="7654" name="Google Shape;7654;p74"/>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4"/>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4"/>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7" name="Google Shape;7657;p74"/>
          <p:cNvGrpSpPr/>
          <p:nvPr/>
        </p:nvGrpSpPr>
        <p:grpSpPr>
          <a:xfrm>
            <a:off x="3497010" y="1407358"/>
            <a:ext cx="357123" cy="355258"/>
            <a:chOff x="-48262200" y="3200500"/>
            <a:chExt cx="301675" cy="300100"/>
          </a:xfrm>
        </p:grpSpPr>
        <p:sp>
          <p:nvSpPr>
            <p:cNvPr id="7658" name="Google Shape;7658;p74"/>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4"/>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4"/>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4"/>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4"/>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4"/>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4"/>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4"/>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4"/>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74"/>
          <p:cNvGrpSpPr/>
          <p:nvPr/>
        </p:nvGrpSpPr>
        <p:grpSpPr>
          <a:xfrm>
            <a:off x="3526383" y="1844447"/>
            <a:ext cx="298377" cy="354519"/>
            <a:chOff x="-48233050" y="3569725"/>
            <a:chExt cx="252050" cy="299475"/>
          </a:xfrm>
        </p:grpSpPr>
        <p:sp>
          <p:nvSpPr>
            <p:cNvPr id="7668" name="Google Shape;7668;p74"/>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4"/>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4"/>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1" name="Google Shape;7671;p74"/>
          <p:cNvGrpSpPr/>
          <p:nvPr/>
        </p:nvGrpSpPr>
        <p:grpSpPr>
          <a:xfrm>
            <a:off x="3550148" y="2278191"/>
            <a:ext cx="250847" cy="358070"/>
            <a:chOff x="-48216525" y="3936125"/>
            <a:chExt cx="211900" cy="302475"/>
          </a:xfrm>
        </p:grpSpPr>
        <p:sp>
          <p:nvSpPr>
            <p:cNvPr id="7672" name="Google Shape;7672;p74"/>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4"/>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4"/>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4"/>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6" name="Google Shape;7676;p74"/>
          <p:cNvGrpSpPr/>
          <p:nvPr/>
        </p:nvGrpSpPr>
        <p:grpSpPr>
          <a:xfrm>
            <a:off x="2205866" y="2753261"/>
            <a:ext cx="355258" cy="355288"/>
            <a:chOff x="-46410500" y="3201275"/>
            <a:chExt cx="300100" cy="300125"/>
          </a:xfrm>
        </p:grpSpPr>
        <p:sp>
          <p:nvSpPr>
            <p:cNvPr id="7677" name="Google Shape;7677;p74"/>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4"/>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4"/>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4"/>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4"/>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2" name="Google Shape;7682;p74"/>
          <p:cNvGrpSpPr/>
          <p:nvPr/>
        </p:nvGrpSpPr>
        <p:grpSpPr>
          <a:xfrm>
            <a:off x="2205866" y="3188692"/>
            <a:ext cx="355258" cy="356205"/>
            <a:chOff x="-46409700" y="3569100"/>
            <a:chExt cx="300100" cy="300900"/>
          </a:xfrm>
        </p:grpSpPr>
        <p:sp>
          <p:nvSpPr>
            <p:cNvPr id="7683" name="Google Shape;7683;p74"/>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4"/>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4"/>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4"/>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4"/>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74"/>
          <p:cNvGrpSpPr/>
          <p:nvPr/>
        </p:nvGrpSpPr>
        <p:grpSpPr>
          <a:xfrm>
            <a:off x="2193747" y="3624124"/>
            <a:ext cx="379497" cy="358070"/>
            <a:chOff x="-46422300" y="3936925"/>
            <a:chExt cx="320575" cy="302475"/>
          </a:xfrm>
        </p:grpSpPr>
        <p:sp>
          <p:nvSpPr>
            <p:cNvPr id="7689" name="Google Shape;7689;p74"/>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4"/>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1" name="Google Shape;7691;p74"/>
          <p:cNvGrpSpPr/>
          <p:nvPr/>
        </p:nvGrpSpPr>
        <p:grpSpPr>
          <a:xfrm>
            <a:off x="3971326" y="3178452"/>
            <a:ext cx="356205" cy="355258"/>
            <a:chOff x="-44914800" y="3560450"/>
            <a:chExt cx="300900" cy="300100"/>
          </a:xfrm>
        </p:grpSpPr>
        <p:sp>
          <p:nvSpPr>
            <p:cNvPr id="7692" name="Google Shape;7692;p74"/>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4"/>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4"/>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4"/>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4"/>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7" name="Google Shape;7697;p74"/>
          <p:cNvGrpSpPr/>
          <p:nvPr/>
        </p:nvGrpSpPr>
        <p:grpSpPr>
          <a:xfrm>
            <a:off x="1726378" y="1387086"/>
            <a:ext cx="354311" cy="354104"/>
            <a:chOff x="-49764975" y="3183375"/>
            <a:chExt cx="299300" cy="299125"/>
          </a:xfrm>
        </p:grpSpPr>
        <p:sp>
          <p:nvSpPr>
            <p:cNvPr id="7698" name="Google Shape;7698;p74"/>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4"/>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4"/>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4"/>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4"/>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4"/>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4"/>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4"/>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4"/>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7" name="Google Shape;7707;p74"/>
          <p:cNvGrpSpPr/>
          <p:nvPr/>
        </p:nvGrpSpPr>
        <p:grpSpPr>
          <a:xfrm>
            <a:off x="1726378" y="1822547"/>
            <a:ext cx="354311" cy="355909"/>
            <a:chOff x="-49764975" y="3551225"/>
            <a:chExt cx="299300" cy="300650"/>
          </a:xfrm>
        </p:grpSpPr>
        <p:sp>
          <p:nvSpPr>
            <p:cNvPr id="7708" name="Google Shape;7708;p74"/>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4"/>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4"/>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4"/>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4"/>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4"/>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74"/>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74"/>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4"/>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4"/>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4"/>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9" name="Google Shape;7719;p74"/>
          <p:cNvGrpSpPr/>
          <p:nvPr/>
        </p:nvGrpSpPr>
        <p:grpSpPr>
          <a:xfrm>
            <a:off x="1724040" y="2259310"/>
            <a:ext cx="358987" cy="355525"/>
            <a:chOff x="-49766550" y="3920175"/>
            <a:chExt cx="303250" cy="300325"/>
          </a:xfrm>
        </p:grpSpPr>
        <p:sp>
          <p:nvSpPr>
            <p:cNvPr id="7720" name="Google Shape;7720;p74"/>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4"/>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74"/>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4"/>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4" name="Google Shape;7724;p74"/>
          <p:cNvGrpSpPr/>
          <p:nvPr/>
        </p:nvGrpSpPr>
        <p:grpSpPr>
          <a:xfrm>
            <a:off x="3939571" y="1407358"/>
            <a:ext cx="357123" cy="354341"/>
            <a:chOff x="-47892800" y="3200500"/>
            <a:chExt cx="301675" cy="299325"/>
          </a:xfrm>
        </p:grpSpPr>
        <p:sp>
          <p:nvSpPr>
            <p:cNvPr id="7725" name="Google Shape;7725;p74"/>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4"/>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4"/>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74"/>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4"/>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4"/>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1" name="Google Shape;7731;p74"/>
          <p:cNvGrpSpPr/>
          <p:nvPr/>
        </p:nvGrpSpPr>
        <p:grpSpPr>
          <a:xfrm>
            <a:off x="4003437" y="1843707"/>
            <a:ext cx="229391" cy="355258"/>
            <a:chOff x="-47839250" y="3569100"/>
            <a:chExt cx="193775" cy="300100"/>
          </a:xfrm>
        </p:grpSpPr>
        <p:sp>
          <p:nvSpPr>
            <p:cNvPr id="7732" name="Google Shape;7732;p74"/>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74"/>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74"/>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4"/>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4"/>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4"/>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74"/>
          <p:cNvGrpSpPr/>
          <p:nvPr/>
        </p:nvGrpSpPr>
        <p:grpSpPr>
          <a:xfrm>
            <a:off x="3940503" y="2280056"/>
            <a:ext cx="355258" cy="356205"/>
            <a:chOff x="-47892800" y="3937700"/>
            <a:chExt cx="300100" cy="300900"/>
          </a:xfrm>
        </p:grpSpPr>
        <p:sp>
          <p:nvSpPr>
            <p:cNvPr id="7739" name="Google Shape;7739;p74"/>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4"/>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4"/>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4"/>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4"/>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4"/>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4"/>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4"/>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7" name="Google Shape;7747;p74"/>
          <p:cNvGrpSpPr/>
          <p:nvPr/>
        </p:nvGrpSpPr>
        <p:grpSpPr>
          <a:xfrm>
            <a:off x="2645798" y="2773770"/>
            <a:ext cx="355258" cy="311458"/>
            <a:chOff x="-46042675" y="3218600"/>
            <a:chExt cx="300100" cy="263100"/>
          </a:xfrm>
        </p:grpSpPr>
        <p:sp>
          <p:nvSpPr>
            <p:cNvPr id="7748" name="Google Shape;7748;p74"/>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4"/>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4"/>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74"/>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4"/>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4"/>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4" name="Google Shape;7754;p74"/>
          <p:cNvGrpSpPr/>
          <p:nvPr/>
        </p:nvGrpSpPr>
        <p:grpSpPr>
          <a:xfrm>
            <a:off x="2645798" y="3188219"/>
            <a:ext cx="355258" cy="323118"/>
            <a:chOff x="-46042675" y="3568700"/>
            <a:chExt cx="300100" cy="272950"/>
          </a:xfrm>
        </p:grpSpPr>
        <p:sp>
          <p:nvSpPr>
            <p:cNvPr id="7755" name="Google Shape;7755;p74"/>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74"/>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4"/>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4"/>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74"/>
          <p:cNvGrpSpPr/>
          <p:nvPr/>
        </p:nvGrpSpPr>
        <p:grpSpPr>
          <a:xfrm>
            <a:off x="2687749" y="3625189"/>
            <a:ext cx="271357" cy="356057"/>
            <a:chOff x="-46007225" y="3937825"/>
            <a:chExt cx="229225" cy="300775"/>
          </a:xfrm>
        </p:grpSpPr>
        <p:sp>
          <p:nvSpPr>
            <p:cNvPr id="7760" name="Google Shape;7760;p74"/>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4"/>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4"/>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74"/>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74"/>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4"/>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4"/>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4"/>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4"/>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4"/>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0" name="Google Shape;7770;p74"/>
          <p:cNvGrpSpPr/>
          <p:nvPr/>
        </p:nvGrpSpPr>
        <p:grpSpPr>
          <a:xfrm>
            <a:off x="3993241" y="3615275"/>
            <a:ext cx="312375" cy="357596"/>
            <a:chOff x="-44895900" y="3929450"/>
            <a:chExt cx="263875" cy="302075"/>
          </a:xfrm>
        </p:grpSpPr>
        <p:sp>
          <p:nvSpPr>
            <p:cNvPr id="7771" name="Google Shape;7771;p74"/>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74"/>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74"/>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4"/>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4"/>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4"/>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7" name="Google Shape;7777;p74"/>
          <p:cNvGrpSpPr/>
          <p:nvPr/>
        </p:nvGrpSpPr>
        <p:grpSpPr>
          <a:xfrm>
            <a:off x="2167060" y="1398036"/>
            <a:ext cx="356205" cy="332885"/>
            <a:chOff x="-49397175" y="3192625"/>
            <a:chExt cx="300900" cy="281200"/>
          </a:xfrm>
        </p:grpSpPr>
        <p:sp>
          <p:nvSpPr>
            <p:cNvPr id="7778" name="Google Shape;7778;p74"/>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4"/>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4"/>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4"/>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4"/>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4"/>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74"/>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5" name="Google Shape;7785;p74"/>
          <p:cNvGrpSpPr/>
          <p:nvPr/>
        </p:nvGrpSpPr>
        <p:grpSpPr>
          <a:xfrm>
            <a:off x="2193163" y="1822251"/>
            <a:ext cx="304000" cy="356205"/>
            <a:chOff x="-49375900" y="3550975"/>
            <a:chExt cx="256800" cy="300900"/>
          </a:xfrm>
        </p:grpSpPr>
        <p:sp>
          <p:nvSpPr>
            <p:cNvPr id="7786" name="Google Shape;7786;p74"/>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4"/>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4"/>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4"/>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4"/>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74"/>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74"/>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4"/>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4"/>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4"/>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4"/>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7" name="Google Shape;7797;p74"/>
          <p:cNvGrpSpPr/>
          <p:nvPr/>
        </p:nvGrpSpPr>
        <p:grpSpPr>
          <a:xfrm>
            <a:off x="2188516" y="2259546"/>
            <a:ext cx="313293" cy="356205"/>
            <a:chOff x="-49378250" y="3920375"/>
            <a:chExt cx="264650" cy="300900"/>
          </a:xfrm>
        </p:grpSpPr>
        <p:sp>
          <p:nvSpPr>
            <p:cNvPr id="7798" name="Google Shape;7798;p74"/>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4"/>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4"/>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4"/>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4"/>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4"/>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4"/>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5" name="Google Shape;7805;p74"/>
          <p:cNvGrpSpPr/>
          <p:nvPr/>
        </p:nvGrpSpPr>
        <p:grpSpPr>
          <a:xfrm>
            <a:off x="907504" y="2752344"/>
            <a:ext cx="312375" cy="357123"/>
            <a:chOff x="-47505300" y="3200500"/>
            <a:chExt cx="263875" cy="301675"/>
          </a:xfrm>
        </p:grpSpPr>
        <p:sp>
          <p:nvSpPr>
            <p:cNvPr id="7806" name="Google Shape;7806;p74"/>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74"/>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4"/>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4"/>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4"/>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4"/>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4"/>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4"/>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74"/>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74"/>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74"/>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4"/>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4"/>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9" name="Google Shape;7819;p74"/>
          <p:cNvGrpSpPr/>
          <p:nvPr/>
        </p:nvGrpSpPr>
        <p:grpSpPr>
          <a:xfrm>
            <a:off x="885604" y="3188692"/>
            <a:ext cx="356176" cy="355051"/>
            <a:chOff x="-47524975" y="3569100"/>
            <a:chExt cx="300875" cy="299925"/>
          </a:xfrm>
        </p:grpSpPr>
        <p:sp>
          <p:nvSpPr>
            <p:cNvPr id="7820" name="Google Shape;7820;p74"/>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4"/>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4"/>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4"/>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4"/>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74"/>
          <p:cNvGrpSpPr/>
          <p:nvPr/>
        </p:nvGrpSpPr>
        <p:grpSpPr>
          <a:xfrm>
            <a:off x="886062" y="3667954"/>
            <a:ext cx="355258" cy="270410"/>
            <a:chOff x="-47523400" y="3973950"/>
            <a:chExt cx="300100" cy="228425"/>
          </a:xfrm>
        </p:grpSpPr>
        <p:sp>
          <p:nvSpPr>
            <p:cNvPr id="7826" name="Google Shape;7826;p74"/>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4"/>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4"/>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4"/>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4"/>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1" name="Google Shape;7831;p74"/>
          <p:cNvGrpSpPr/>
          <p:nvPr/>
        </p:nvGrpSpPr>
        <p:grpSpPr>
          <a:xfrm>
            <a:off x="3091183" y="2750953"/>
            <a:ext cx="354341" cy="357596"/>
            <a:chOff x="-45673275" y="3199325"/>
            <a:chExt cx="299325" cy="302075"/>
          </a:xfrm>
        </p:grpSpPr>
        <p:sp>
          <p:nvSpPr>
            <p:cNvPr id="7832" name="Google Shape;7832;p74"/>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4"/>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4"/>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5" name="Google Shape;7835;p74"/>
          <p:cNvGrpSpPr/>
          <p:nvPr/>
        </p:nvGrpSpPr>
        <p:grpSpPr>
          <a:xfrm>
            <a:off x="3090251" y="3209202"/>
            <a:ext cx="356205" cy="314240"/>
            <a:chOff x="-45674075" y="3586425"/>
            <a:chExt cx="300900" cy="265450"/>
          </a:xfrm>
        </p:grpSpPr>
        <p:sp>
          <p:nvSpPr>
            <p:cNvPr id="7836" name="Google Shape;7836;p74"/>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4"/>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8" name="Google Shape;7838;p74"/>
          <p:cNvGrpSpPr/>
          <p:nvPr/>
        </p:nvGrpSpPr>
        <p:grpSpPr>
          <a:xfrm>
            <a:off x="3091183" y="3625041"/>
            <a:ext cx="354341" cy="356205"/>
            <a:chOff x="-45673275" y="3937700"/>
            <a:chExt cx="299325" cy="300900"/>
          </a:xfrm>
        </p:grpSpPr>
        <p:sp>
          <p:nvSpPr>
            <p:cNvPr id="7839" name="Google Shape;7839;p74"/>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4"/>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4"/>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4"/>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4"/>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4"/>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5" name="Google Shape;7845;p74"/>
          <p:cNvGrpSpPr/>
          <p:nvPr/>
        </p:nvGrpSpPr>
        <p:grpSpPr>
          <a:xfrm>
            <a:off x="2205349" y="4117825"/>
            <a:ext cx="356205" cy="356205"/>
            <a:chOff x="-44512325" y="3176075"/>
            <a:chExt cx="300900" cy="300900"/>
          </a:xfrm>
        </p:grpSpPr>
        <p:sp>
          <p:nvSpPr>
            <p:cNvPr id="7846" name="Google Shape;7846;p74"/>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4"/>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4"/>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74"/>
          <p:cNvGrpSpPr/>
          <p:nvPr/>
        </p:nvGrpSpPr>
        <p:grpSpPr>
          <a:xfrm>
            <a:off x="2608689" y="1386849"/>
            <a:ext cx="354341" cy="354341"/>
            <a:chOff x="-49027775" y="3183175"/>
            <a:chExt cx="299325" cy="299325"/>
          </a:xfrm>
        </p:grpSpPr>
        <p:sp>
          <p:nvSpPr>
            <p:cNvPr id="7850" name="Google Shape;7850;p74"/>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4"/>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4"/>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4"/>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74"/>
          <p:cNvGrpSpPr/>
          <p:nvPr/>
        </p:nvGrpSpPr>
        <p:grpSpPr>
          <a:xfrm>
            <a:off x="2608230" y="1822251"/>
            <a:ext cx="355258" cy="357152"/>
            <a:chOff x="-49027775" y="3550975"/>
            <a:chExt cx="300100" cy="301700"/>
          </a:xfrm>
        </p:grpSpPr>
        <p:sp>
          <p:nvSpPr>
            <p:cNvPr id="7855" name="Google Shape;7855;p74"/>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4"/>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4"/>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4"/>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4"/>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4"/>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4"/>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4"/>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4"/>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4"/>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5" name="Google Shape;7865;p74"/>
          <p:cNvGrpSpPr/>
          <p:nvPr/>
        </p:nvGrpSpPr>
        <p:grpSpPr>
          <a:xfrm>
            <a:off x="2606306" y="2259310"/>
            <a:ext cx="359106" cy="355525"/>
            <a:chOff x="-49031025" y="3920175"/>
            <a:chExt cx="303350" cy="300325"/>
          </a:xfrm>
        </p:grpSpPr>
        <p:sp>
          <p:nvSpPr>
            <p:cNvPr id="7866" name="Google Shape;7866;p74"/>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4"/>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4"/>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4"/>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4"/>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4"/>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2" name="Google Shape;7872;p74"/>
          <p:cNvGrpSpPr/>
          <p:nvPr/>
        </p:nvGrpSpPr>
        <p:grpSpPr>
          <a:xfrm>
            <a:off x="1322411" y="2752344"/>
            <a:ext cx="356176" cy="354341"/>
            <a:chOff x="-47155575" y="3200500"/>
            <a:chExt cx="300875" cy="299325"/>
          </a:xfrm>
        </p:grpSpPr>
        <p:sp>
          <p:nvSpPr>
            <p:cNvPr id="7873" name="Google Shape;7873;p74"/>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4"/>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4"/>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4"/>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4"/>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4"/>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74"/>
          <p:cNvGrpSpPr/>
          <p:nvPr/>
        </p:nvGrpSpPr>
        <p:grpSpPr>
          <a:xfrm>
            <a:off x="1322870" y="3188692"/>
            <a:ext cx="355258" cy="355258"/>
            <a:chOff x="-47154800" y="3569100"/>
            <a:chExt cx="300100" cy="300100"/>
          </a:xfrm>
        </p:grpSpPr>
        <p:sp>
          <p:nvSpPr>
            <p:cNvPr id="7880" name="Google Shape;7880;p74"/>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74"/>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4"/>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74"/>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4"/>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74"/>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6" name="Google Shape;7886;p74"/>
          <p:cNvGrpSpPr/>
          <p:nvPr/>
        </p:nvGrpSpPr>
        <p:grpSpPr>
          <a:xfrm>
            <a:off x="1323343" y="3626905"/>
            <a:ext cx="354311" cy="353423"/>
            <a:chOff x="-47154000" y="3939275"/>
            <a:chExt cx="299300" cy="298550"/>
          </a:xfrm>
        </p:grpSpPr>
        <p:sp>
          <p:nvSpPr>
            <p:cNvPr id="7887" name="Google Shape;7887;p74"/>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4"/>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74"/>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4"/>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1" name="Google Shape;7891;p74"/>
          <p:cNvGrpSpPr/>
          <p:nvPr/>
        </p:nvGrpSpPr>
        <p:grpSpPr>
          <a:xfrm>
            <a:off x="3548633" y="2752344"/>
            <a:ext cx="312375" cy="354341"/>
            <a:chOff x="-45286550" y="3200500"/>
            <a:chExt cx="263875" cy="299325"/>
          </a:xfrm>
        </p:grpSpPr>
        <p:sp>
          <p:nvSpPr>
            <p:cNvPr id="7892" name="Google Shape;7892;p74"/>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4"/>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4"/>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5" name="Google Shape;7895;p74"/>
          <p:cNvGrpSpPr/>
          <p:nvPr/>
        </p:nvGrpSpPr>
        <p:grpSpPr>
          <a:xfrm>
            <a:off x="3548633" y="3189639"/>
            <a:ext cx="312375" cy="354311"/>
            <a:chOff x="-45286550" y="3569900"/>
            <a:chExt cx="263875" cy="299300"/>
          </a:xfrm>
        </p:grpSpPr>
        <p:sp>
          <p:nvSpPr>
            <p:cNvPr id="7896" name="Google Shape;7896;p74"/>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4"/>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4"/>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4"/>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4"/>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4"/>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2" name="Google Shape;7902;p74"/>
          <p:cNvGrpSpPr/>
          <p:nvPr/>
        </p:nvGrpSpPr>
        <p:grpSpPr>
          <a:xfrm>
            <a:off x="3559820" y="3625988"/>
            <a:ext cx="290001" cy="355258"/>
            <a:chOff x="-45277900" y="3938500"/>
            <a:chExt cx="244975" cy="300100"/>
          </a:xfrm>
        </p:grpSpPr>
        <p:sp>
          <p:nvSpPr>
            <p:cNvPr id="7903" name="Google Shape;7903;p74"/>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74"/>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74"/>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74"/>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7" name="Google Shape;7907;p74"/>
          <p:cNvGrpSpPr/>
          <p:nvPr/>
        </p:nvGrpSpPr>
        <p:grpSpPr>
          <a:xfrm>
            <a:off x="2645769" y="4095090"/>
            <a:ext cx="355258" cy="355258"/>
            <a:chOff x="-44502875" y="3576975"/>
            <a:chExt cx="300100" cy="300100"/>
          </a:xfrm>
        </p:grpSpPr>
        <p:sp>
          <p:nvSpPr>
            <p:cNvPr id="7908" name="Google Shape;7908;p74"/>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4"/>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4"/>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1" name="Google Shape;7911;p74"/>
          <p:cNvGrpSpPr/>
          <p:nvPr/>
        </p:nvGrpSpPr>
        <p:grpSpPr>
          <a:xfrm>
            <a:off x="4858981" y="1820745"/>
            <a:ext cx="356196" cy="354670"/>
            <a:chOff x="-13946200" y="3647075"/>
            <a:chExt cx="353650" cy="352100"/>
          </a:xfrm>
        </p:grpSpPr>
        <p:sp>
          <p:nvSpPr>
            <p:cNvPr id="7912" name="Google Shape;7912;p74"/>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4"/>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4"/>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74"/>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4"/>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4"/>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8" name="Google Shape;7918;p74"/>
          <p:cNvGrpSpPr/>
          <p:nvPr/>
        </p:nvGrpSpPr>
        <p:grpSpPr>
          <a:xfrm>
            <a:off x="6642374" y="1380228"/>
            <a:ext cx="357002" cy="354267"/>
            <a:chOff x="-12163025" y="3214275"/>
            <a:chExt cx="354450" cy="351700"/>
          </a:xfrm>
        </p:grpSpPr>
        <p:sp>
          <p:nvSpPr>
            <p:cNvPr id="7919" name="Google Shape;7919;p74"/>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74"/>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4"/>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2" name="Google Shape;7922;p74"/>
          <p:cNvGrpSpPr/>
          <p:nvPr/>
        </p:nvGrpSpPr>
        <p:grpSpPr>
          <a:xfrm>
            <a:off x="6643154" y="1819965"/>
            <a:ext cx="355441" cy="356232"/>
            <a:chOff x="-12160675" y="3647875"/>
            <a:chExt cx="352900" cy="353650"/>
          </a:xfrm>
        </p:grpSpPr>
        <p:sp>
          <p:nvSpPr>
            <p:cNvPr id="7923" name="Google Shape;7923;p74"/>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4"/>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4"/>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74"/>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4"/>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4"/>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4"/>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0" name="Google Shape;7930;p74"/>
          <p:cNvGrpSpPr/>
          <p:nvPr/>
        </p:nvGrpSpPr>
        <p:grpSpPr>
          <a:xfrm>
            <a:off x="6653870" y="2264421"/>
            <a:ext cx="354635" cy="356232"/>
            <a:chOff x="-12160675" y="4081850"/>
            <a:chExt cx="352100" cy="353650"/>
          </a:xfrm>
        </p:grpSpPr>
        <p:sp>
          <p:nvSpPr>
            <p:cNvPr id="7931" name="Google Shape;7931;p74"/>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74"/>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4"/>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4"/>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74"/>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4"/>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7" name="Google Shape;7937;p74"/>
          <p:cNvGrpSpPr/>
          <p:nvPr/>
        </p:nvGrpSpPr>
        <p:grpSpPr>
          <a:xfrm>
            <a:off x="4858836" y="2738864"/>
            <a:ext cx="355416" cy="355652"/>
            <a:chOff x="-10391650" y="3180600"/>
            <a:chExt cx="352875" cy="353075"/>
          </a:xfrm>
        </p:grpSpPr>
        <p:sp>
          <p:nvSpPr>
            <p:cNvPr id="7938" name="Google Shape;7938;p74"/>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4"/>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4"/>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4"/>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4"/>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4"/>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4" name="Google Shape;7944;p74"/>
          <p:cNvGrpSpPr/>
          <p:nvPr/>
        </p:nvGrpSpPr>
        <p:grpSpPr>
          <a:xfrm>
            <a:off x="4858835" y="3215662"/>
            <a:ext cx="354635" cy="353890"/>
            <a:chOff x="-10390875" y="3616350"/>
            <a:chExt cx="352100" cy="351325"/>
          </a:xfrm>
        </p:grpSpPr>
        <p:sp>
          <p:nvSpPr>
            <p:cNvPr id="7945" name="Google Shape;7945;p74"/>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74"/>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74"/>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8" name="Google Shape;7948;p74"/>
          <p:cNvGrpSpPr/>
          <p:nvPr/>
        </p:nvGrpSpPr>
        <p:grpSpPr>
          <a:xfrm>
            <a:off x="7525810" y="2740327"/>
            <a:ext cx="312585" cy="354670"/>
            <a:chOff x="-10370400" y="4049550"/>
            <a:chExt cx="310350" cy="352100"/>
          </a:xfrm>
        </p:grpSpPr>
        <p:sp>
          <p:nvSpPr>
            <p:cNvPr id="7949" name="Google Shape;7949;p74"/>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4"/>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4"/>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4"/>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4"/>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4" name="Google Shape;7954;p74"/>
          <p:cNvGrpSpPr/>
          <p:nvPr/>
        </p:nvGrpSpPr>
        <p:grpSpPr>
          <a:xfrm>
            <a:off x="6630066" y="2739268"/>
            <a:ext cx="379236" cy="354847"/>
            <a:chOff x="-8674650" y="3210975"/>
            <a:chExt cx="376525" cy="352275"/>
          </a:xfrm>
        </p:grpSpPr>
        <p:sp>
          <p:nvSpPr>
            <p:cNvPr id="7955" name="Google Shape;7955;p74"/>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4"/>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4"/>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4"/>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4"/>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4"/>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1" name="Google Shape;7961;p74"/>
          <p:cNvGrpSpPr/>
          <p:nvPr/>
        </p:nvGrpSpPr>
        <p:grpSpPr>
          <a:xfrm>
            <a:off x="5301563" y="1820745"/>
            <a:ext cx="356221" cy="354670"/>
            <a:chOff x="-13512225" y="3647075"/>
            <a:chExt cx="353675" cy="352100"/>
          </a:xfrm>
        </p:grpSpPr>
        <p:sp>
          <p:nvSpPr>
            <p:cNvPr id="7962" name="Google Shape;7962;p74"/>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4"/>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4"/>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4"/>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4"/>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4"/>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4"/>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4"/>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4"/>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4"/>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74"/>
          <p:cNvGrpSpPr/>
          <p:nvPr/>
        </p:nvGrpSpPr>
        <p:grpSpPr>
          <a:xfrm>
            <a:off x="5311876" y="2264811"/>
            <a:ext cx="356221" cy="355451"/>
            <a:chOff x="-13512225" y="4080275"/>
            <a:chExt cx="353675" cy="352875"/>
          </a:xfrm>
        </p:grpSpPr>
        <p:sp>
          <p:nvSpPr>
            <p:cNvPr id="7973" name="Google Shape;7973;p74"/>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4"/>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74"/>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4"/>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4"/>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4"/>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74"/>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4"/>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4"/>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4"/>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4"/>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4" name="Google Shape;7984;p74"/>
          <p:cNvGrpSpPr/>
          <p:nvPr/>
        </p:nvGrpSpPr>
        <p:grpSpPr>
          <a:xfrm>
            <a:off x="7084956" y="1412172"/>
            <a:ext cx="356196" cy="290379"/>
            <a:chOff x="-11728250" y="3245400"/>
            <a:chExt cx="353650" cy="288275"/>
          </a:xfrm>
        </p:grpSpPr>
        <p:sp>
          <p:nvSpPr>
            <p:cNvPr id="7985" name="Google Shape;7985;p74"/>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4"/>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4"/>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4"/>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4"/>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0" name="Google Shape;7990;p74"/>
          <p:cNvGrpSpPr/>
          <p:nvPr/>
        </p:nvGrpSpPr>
        <p:grpSpPr>
          <a:xfrm>
            <a:off x="7117464" y="2264811"/>
            <a:ext cx="311804" cy="355451"/>
            <a:chOff x="-11703850" y="4081850"/>
            <a:chExt cx="309575" cy="352875"/>
          </a:xfrm>
        </p:grpSpPr>
        <p:sp>
          <p:nvSpPr>
            <p:cNvPr id="7991" name="Google Shape;7991;p74"/>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4"/>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74"/>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4"/>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4"/>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4"/>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4"/>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4"/>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9" name="Google Shape;7999;p74"/>
          <p:cNvGrpSpPr/>
          <p:nvPr/>
        </p:nvGrpSpPr>
        <p:grpSpPr>
          <a:xfrm>
            <a:off x="5306120" y="2738964"/>
            <a:ext cx="357002" cy="355451"/>
            <a:chOff x="-9958475" y="3180025"/>
            <a:chExt cx="354450" cy="352875"/>
          </a:xfrm>
        </p:grpSpPr>
        <p:sp>
          <p:nvSpPr>
            <p:cNvPr id="8000" name="Google Shape;8000;p74"/>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4"/>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4"/>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3" name="Google Shape;8003;p74"/>
          <p:cNvGrpSpPr/>
          <p:nvPr/>
        </p:nvGrpSpPr>
        <p:grpSpPr>
          <a:xfrm>
            <a:off x="5315247" y="3214945"/>
            <a:ext cx="337966" cy="355325"/>
            <a:chOff x="-9949025" y="3615575"/>
            <a:chExt cx="335550" cy="352750"/>
          </a:xfrm>
        </p:grpSpPr>
        <p:sp>
          <p:nvSpPr>
            <p:cNvPr id="8004" name="Google Shape;8004;p74"/>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4"/>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4"/>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7" name="Google Shape;8007;p74"/>
          <p:cNvGrpSpPr/>
          <p:nvPr/>
        </p:nvGrpSpPr>
        <p:grpSpPr>
          <a:xfrm>
            <a:off x="7950093" y="2738451"/>
            <a:ext cx="360175" cy="358423"/>
            <a:chOff x="-9961625" y="4048175"/>
            <a:chExt cx="357600" cy="355825"/>
          </a:xfrm>
        </p:grpSpPr>
        <p:sp>
          <p:nvSpPr>
            <p:cNvPr id="8008" name="Google Shape;8008;p74"/>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4"/>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4"/>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4"/>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4"/>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4"/>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4" name="Google Shape;8014;p74"/>
          <p:cNvGrpSpPr/>
          <p:nvPr/>
        </p:nvGrpSpPr>
        <p:grpSpPr>
          <a:xfrm>
            <a:off x="6636814" y="3213963"/>
            <a:ext cx="364959" cy="357289"/>
            <a:chOff x="-8680950" y="3624225"/>
            <a:chExt cx="362350" cy="354700"/>
          </a:xfrm>
        </p:grpSpPr>
        <p:sp>
          <p:nvSpPr>
            <p:cNvPr id="8015" name="Google Shape;8015;p74"/>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74"/>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4"/>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4"/>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4"/>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4"/>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1" name="Google Shape;8021;p74"/>
          <p:cNvGrpSpPr/>
          <p:nvPr/>
        </p:nvGrpSpPr>
        <p:grpSpPr>
          <a:xfrm>
            <a:off x="5773058" y="1379624"/>
            <a:ext cx="313365" cy="355476"/>
            <a:chOff x="-13056975" y="3212300"/>
            <a:chExt cx="311125" cy="352900"/>
          </a:xfrm>
        </p:grpSpPr>
        <p:sp>
          <p:nvSpPr>
            <p:cNvPr id="8022" name="Google Shape;8022;p74"/>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4"/>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4"/>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74"/>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74"/>
          <p:cNvGrpSpPr/>
          <p:nvPr/>
        </p:nvGrpSpPr>
        <p:grpSpPr>
          <a:xfrm>
            <a:off x="5750446" y="1820418"/>
            <a:ext cx="358588" cy="355325"/>
            <a:chOff x="-13077450" y="3647075"/>
            <a:chExt cx="356025" cy="352750"/>
          </a:xfrm>
        </p:grpSpPr>
        <p:sp>
          <p:nvSpPr>
            <p:cNvPr id="8027" name="Google Shape;8027;p74"/>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4"/>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4"/>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0" name="Google Shape;8030;p74"/>
          <p:cNvGrpSpPr/>
          <p:nvPr/>
        </p:nvGrpSpPr>
        <p:grpSpPr>
          <a:xfrm>
            <a:off x="5761552" y="2264018"/>
            <a:ext cx="357002" cy="357037"/>
            <a:chOff x="-13079025" y="4079475"/>
            <a:chExt cx="354450" cy="354450"/>
          </a:xfrm>
        </p:grpSpPr>
        <p:sp>
          <p:nvSpPr>
            <p:cNvPr id="8031" name="Google Shape;8031;p74"/>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4"/>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4"/>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4"/>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5" name="Google Shape;8035;p74"/>
          <p:cNvGrpSpPr/>
          <p:nvPr/>
        </p:nvGrpSpPr>
        <p:grpSpPr>
          <a:xfrm>
            <a:off x="7534619" y="1380027"/>
            <a:ext cx="356221" cy="354670"/>
            <a:chOff x="-11292700" y="3213875"/>
            <a:chExt cx="353675" cy="352100"/>
          </a:xfrm>
        </p:grpSpPr>
        <p:sp>
          <p:nvSpPr>
            <p:cNvPr id="8036" name="Google Shape;8036;p74"/>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4"/>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4"/>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4"/>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4"/>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4"/>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74"/>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3" name="Google Shape;8043;p74"/>
          <p:cNvGrpSpPr/>
          <p:nvPr/>
        </p:nvGrpSpPr>
        <p:grpSpPr>
          <a:xfrm>
            <a:off x="7528677" y="1819965"/>
            <a:ext cx="368106" cy="356232"/>
            <a:chOff x="-11299000" y="3647875"/>
            <a:chExt cx="365475" cy="353650"/>
          </a:xfrm>
        </p:grpSpPr>
        <p:sp>
          <p:nvSpPr>
            <p:cNvPr id="8044" name="Google Shape;8044;p74"/>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4"/>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4"/>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74"/>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74"/>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4"/>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74"/>
          <p:cNvGrpSpPr/>
          <p:nvPr/>
        </p:nvGrpSpPr>
        <p:grpSpPr>
          <a:xfrm>
            <a:off x="7544139" y="2275916"/>
            <a:ext cx="357808" cy="333240"/>
            <a:chOff x="-11295075" y="4092875"/>
            <a:chExt cx="355250" cy="330825"/>
          </a:xfrm>
        </p:grpSpPr>
        <p:sp>
          <p:nvSpPr>
            <p:cNvPr id="8051" name="Google Shape;8051;p74"/>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74"/>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4"/>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4"/>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4"/>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74"/>
          <p:cNvGrpSpPr/>
          <p:nvPr/>
        </p:nvGrpSpPr>
        <p:grpSpPr>
          <a:xfrm>
            <a:off x="5769739" y="2738964"/>
            <a:ext cx="312585" cy="355451"/>
            <a:chOff x="-9500075" y="3180800"/>
            <a:chExt cx="310350" cy="352875"/>
          </a:xfrm>
        </p:grpSpPr>
        <p:sp>
          <p:nvSpPr>
            <p:cNvPr id="8057" name="Google Shape;8057;p74"/>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4"/>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4"/>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4"/>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74"/>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74"/>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4"/>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4"/>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4"/>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74"/>
          <p:cNvGrpSpPr/>
          <p:nvPr/>
        </p:nvGrpSpPr>
        <p:grpSpPr>
          <a:xfrm>
            <a:off x="5747530" y="3214479"/>
            <a:ext cx="356221" cy="356257"/>
            <a:chOff x="-9523700" y="3614000"/>
            <a:chExt cx="353675" cy="353675"/>
          </a:xfrm>
        </p:grpSpPr>
        <p:sp>
          <p:nvSpPr>
            <p:cNvPr id="8067" name="Google Shape;8067;p74"/>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74"/>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4"/>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4"/>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4"/>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4"/>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4"/>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74"/>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4"/>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6" name="Google Shape;8076;p74"/>
          <p:cNvGrpSpPr/>
          <p:nvPr/>
        </p:nvGrpSpPr>
        <p:grpSpPr>
          <a:xfrm>
            <a:off x="7532481" y="3237121"/>
            <a:ext cx="356221" cy="354670"/>
            <a:chOff x="-9523700" y="4049550"/>
            <a:chExt cx="353675" cy="352100"/>
          </a:xfrm>
        </p:grpSpPr>
        <p:sp>
          <p:nvSpPr>
            <p:cNvPr id="8077" name="Google Shape;8077;p74"/>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4"/>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4"/>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74"/>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74"/>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4"/>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4"/>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4" name="Google Shape;8084;p74"/>
          <p:cNvGrpSpPr/>
          <p:nvPr/>
        </p:nvGrpSpPr>
        <p:grpSpPr>
          <a:xfrm>
            <a:off x="7088596" y="3237094"/>
            <a:ext cx="357002" cy="311029"/>
            <a:chOff x="-8209150" y="3659675"/>
            <a:chExt cx="354450" cy="308775"/>
          </a:xfrm>
        </p:grpSpPr>
        <p:sp>
          <p:nvSpPr>
            <p:cNvPr id="8085" name="Google Shape;8085;p74"/>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4"/>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4"/>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4"/>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4"/>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4"/>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1" name="Google Shape;8091;p74"/>
          <p:cNvGrpSpPr/>
          <p:nvPr/>
        </p:nvGrpSpPr>
        <p:grpSpPr>
          <a:xfrm>
            <a:off x="6202157" y="2266007"/>
            <a:ext cx="356221" cy="353059"/>
            <a:chOff x="-12643475" y="4081850"/>
            <a:chExt cx="353675" cy="350500"/>
          </a:xfrm>
        </p:grpSpPr>
        <p:sp>
          <p:nvSpPr>
            <p:cNvPr id="8092" name="Google Shape;8092;p74"/>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4"/>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4"/>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4"/>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96" name="Google Shape;8096;p74"/>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97" name="Google Shape;8097;p74"/>
          <p:cNvGrpSpPr/>
          <p:nvPr/>
        </p:nvGrpSpPr>
        <p:grpSpPr>
          <a:xfrm>
            <a:off x="7984757" y="2275916"/>
            <a:ext cx="356221" cy="333240"/>
            <a:chOff x="-10858725" y="4092875"/>
            <a:chExt cx="353675" cy="330825"/>
          </a:xfrm>
        </p:grpSpPr>
        <p:sp>
          <p:nvSpPr>
            <p:cNvPr id="8098" name="Google Shape;8098;p74"/>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4"/>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4"/>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4"/>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4"/>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4"/>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4" name="Google Shape;8104;p74"/>
          <p:cNvGrpSpPr/>
          <p:nvPr/>
        </p:nvGrpSpPr>
        <p:grpSpPr>
          <a:xfrm>
            <a:off x="6243280" y="3214882"/>
            <a:ext cx="252278" cy="355451"/>
            <a:chOff x="-9039300" y="3614000"/>
            <a:chExt cx="250475" cy="352875"/>
          </a:xfrm>
        </p:grpSpPr>
        <p:sp>
          <p:nvSpPr>
            <p:cNvPr id="8105" name="Google Shape;8105;p74"/>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4"/>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7" name="Google Shape;8107;p74"/>
          <p:cNvGrpSpPr/>
          <p:nvPr/>
        </p:nvGrpSpPr>
        <p:grpSpPr>
          <a:xfrm>
            <a:off x="7975246" y="3237121"/>
            <a:ext cx="354635" cy="354670"/>
            <a:chOff x="-9088150" y="4049550"/>
            <a:chExt cx="352100" cy="352100"/>
          </a:xfrm>
        </p:grpSpPr>
        <p:sp>
          <p:nvSpPr>
            <p:cNvPr id="8108" name="Google Shape;8108;p74"/>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4"/>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74"/>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4"/>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4"/>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4"/>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4" name="Google Shape;8114;p74"/>
          <p:cNvGrpSpPr/>
          <p:nvPr/>
        </p:nvGrpSpPr>
        <p:grpSpPr>
          <a:xfrm>
            <a:off x="7109610" y="2739354"/>
            <a:ext cx="315757" cy="354670"/>
            <a:chOff x="-8191825" y="3174500"/>
            <a:chExt cx="313500" cy="352100"/>
          </a:xfrm>
        </p:grpSpPr>
        <p:sp>
          <p:nvSpPr>
            <p:cNvPr id="8115" name="Google Shape;8115;p74"/>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4"/>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4"/>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8" name="Google Shape;8118;p74"/>
          <p:cNvGrpSpPr/>
          <p:nvPr/>
        </p:nvGrpSpPr>
        <p:grpSpPr>
          <a:xfrm>
            <a:off x="4858968" y="1379875"/>
            <a:ext cx="356221" cy="354973"/>
            <a:chOff x="-13947000" y="3212800"/>
            <a:chExt cx="353675" cy="352400"/>
          </a:xfrm>
        </p:grpSpPr>
        <p:sp>
          <p:nvSpPr>
            <p:cNvPr id="8119" name="Google Shape;8119;p74"/>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4"/>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21" name="Google Shape;8121;p74"/>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22" name="Google Shape;8122;p74"/>
          <p:cNvGrpSpPr/>
          <p:nvPr/>
        </p:nvGrpSpPr>
        <p:grpSpPr>
          <a:xfrm>
            <a:off x="5301563" y="1379233"/>
            <a:ext cx="356221" cy="356257"/>
            <a:chOff x="-13512225" y="3211525"/>
            <a:chExt cx="353675" cy="353675"/>
          </a:xfrm>
        </p:grpSpPr>
        <p:sp>
          <p:nvSpPr>
            <p:cNvPr id="8123" name="Google Shape;8123;p74"/>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4"/>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4"/>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74"/>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74"/>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8" name="Google Shape;8128;p74"/>
          <p:cNvGrpSpPr/>
          <p:nvPr/>
        </p:nvGrpSpPr>
        <p:grpSpPr>
          <a:xfrm>
            <a:off x="6191845" y="1379624"/>
            <a:ext cx="356221" cy="355476"/>
            <a:chOff x="-12643475" y="3212300"/>
            <a:chExt cx="353675" cy="352900"/>
          </a:xfrm>
        </p:grpSpPr>
        <p:sp>
          <p:nvSpPr>
            <p:cNvPr id="8129" name="Google Shape;8129;p74"/>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74"/>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4"/>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4"/>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4"/>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74"/>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4"/>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74"/>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4"/>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8" name="Google Shape;8138;p74"/>
          <p:cNvGrpSpPr/>
          <p:nvPr/>
        </p:nvGrpSpPr>
        <p:grpSpPr>
          <a:xfrm>
            <a:off x="6191845" y="1831398"/>
            <a:ext cx="356221" cy="333366"/>
            <a:chOff x="-12643475" y="3657325"/>
            <a:chExt cx="353675" cy="330950"/>
          </a:xfrm>
        </p:grpSpPr>
        <p:sp>
          <p:nvSpPr>
            <p:cNvPr id="8139" name="Google Shape;8139;p74"/>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4"/>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4"/>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4"/>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74"/>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4"/>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74"/>
          <p:cNvGrpSpPr/>
          <p:nvPr/>
        </p:nvGrpSpPr>
        <p:grpSpPr>
          <a:xfrm>
            <a:off x="7974847" y="1380027"/>
            <a:ext cx="355416" cy="354670"/>
            <a:chOff x="-10857925" y="3213875"/>
            <a:chExt cx="352875" cy="352100"/>
          </a:xfrm>
        </p:grpSpPr>
        <p:sp>
          <p:nvSpPr>
            <p:cNvPr id="8146" name="Google Shape;8146;p74"/>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74"/>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4"/>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4"/>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4"/>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74"/>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4"/>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74"/>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4"/>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74"/>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6" name="Google Shape;8156;p74"/>
          <p:cNvGrpSpPr/>
          <p:nvPr/>
        </p:nvGrpSpPr>
        <p:grpSpPr>
          <a:xfrm>
            <a:off x="6191762" y="2739455"/>
            <a:ext cx="356096" cy="354469"/>
            <a:chOff x="-9089725" y="3180200"/>
            <a:chExt cx="353550" cy="351900"/>
          </a:xfrm>
        </p:grpSpPr>
        <p:sp>
          <p:nvSpPr>
            <p:cNvPr id="8157" name="Google Shape;8157;p74"/>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4"/>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9" name="Google Shape;8159;p74"/>
          <p:cNvGrpSpPr/>
          <p:nvPr/>
        </p:nvGrpSpPr>
        <p:grpSpPr>
          <a:xfrm>
            <a:off x="7083760" y="1819260"/>
            <a:ext cx="358588" cy="357642"/>
            <a:chOff x="7083760" y="1971660"/>
            <a:chExt cx="358588" cy="357642"/>
          </a:xfrm>
        </p:grpSpPr>
        <p:sp>
          <p:nvSpPr>
            <p:cNvPr id="8160" name="Google Shape;8160;p74"/>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74"/>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74"/>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4"/>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4"/>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74"/>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74"/>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74"/>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74"/>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74"/>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74"/>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74"/>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72" name="Google Shape;8172;p74"/>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8173" name="Google Shape;8173;p74"/>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8177"/>
        <p:cNvGrpSpPr/>
        <p:nvPr/>
      </p:nvGrpSpPr>
      <p:grpSpPr>
        <a:xfrm>
          <a:off x="0" y="0"/>
          <a:ext cx="0" cy="0"/>
          <a:chOff x="0" y="0"/>
          <a:chExt cx="0" cy="0"/>
        </a:xfrm>
      </p:grpSpPr>
      <p:sp>
        <p:nvSpPr>
          <p:cNvPr id="8178" name="Google Shape;8178;p75"/>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9" name="Google Shape;8179;p75"/>
          <p:cNvGrpSpPr/>
          <p:nvPr/>
        </p:nvGrpSpPr>
        <p:grpSpPr>
          <a:xfrm>
            <a:off x="748855" y="2243507"/>
            <a:ext cx="452798" cy="449473"/>
            <a:chOff x="-21322300" y="3693325"/>
            <a:chExt cx="306400" cy="304150"/>
          </a:xfrm>
        </p:grpSpPr>
        <p:sp>
          <p:nvSpPr>
            <p:cNvPr id="8180" name="Google Shape;8180;p75"/>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75"/>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75"/>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75"/>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4" name="Google Shape;8184;p75"/>
          <p:cNvGrpSpPr/>
          <p:nvPr/>
        </p:nvGrpSpPr>
        <p:grpSpPr>
          <a:xfrm>
            <a:off x="748263" y="2810244"/>
            <a:ext cx="453980" cy="422540"/>
            <a:chOff x="-21322300" y="4077125"/>
            <a:chExt cx="307200" cy="285925"/>
          </a:xfrm>
        </p:grpSpPr>
        <p:sp>
          <p:nvSpPr>
            <p:cNvPr id="8185" name="Google Shape;8185;p75"/>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75"/>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5"/>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5"/>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5"/>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5"/>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5"/>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5"/>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5"/>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75"/>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5"/>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5"/>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7" name="Google Shape;8197;p75"/>
          <p:cNvGrpSpPr/>
          <p:nvPr/>
        </p:nvGrpSpPr>
        <p:grpSpPr>
          <a:xfrm>
            <a:off x="3525440" y="1689128"/>
            <a:ext cx="451653" cy="450212"/>
            <a:chOff x="-19394200" y="3333800"/>
            <a:chExt cx="305625" cy="304650"/>
          </a:xfrm>
        </p:grpSpPr>
        <p:sp>
          <p:nvSpPr>
            <p:cNvPr id="8198" name="Google Shape;8198;p75"/>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5"/>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75"/>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5"/>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75"/>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75"/>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75"/>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5"/>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5"/>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7" name="Google Shape;8207;p75"/>
          <p:cNvGrpSpPr/>
          <p:nvPr/>
        </p:nvGrpSpPr>
        <p:grpSpPr>
          <a:xfrm>
            <a:off x="3524276" y="2243580"/>
            <a:ext cx="453980" cy="449325"/>
            <a:chOff x="-19396575" y="3708500"/>
            <a:chExt cx="307200" cy="304050"/>
          </a:xfrm>
        </p:grpSpPr>
        <p:sp>
          <p:nvSpPr>
            <p:cNvPr id="8208" name="Google Shape;8208;p75"/>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75"/>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75"/>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75"/>
          <p:cNvGrpSpPr/>
          <p:nvPr/>
        </p:nvGrpSpPr>
        <p:grpSpPr>
          <a:xfrm>
            <a:off x="3518457" y="2796461"/>
            <a:ext cx="465618" cy="450101"/>
            <a:chOff x="-19394200" y="4084200"/>
            <a:chExt cx="315075" cy="304575"/>
          </a:xfrm>
        </p:grpSpPr>
        <p:sp>
          <p:nvSpPr>
            <p:cNvPr id="8212" name="Google Shape;8212;p75"/>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5"/>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5"/>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5"/>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75"/>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5"/>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75"/>
          <p:cNvGrpSpPr/>
          <p:nvPr/>
        </p:nvGrpSpPr>
        <p:grpSpPr>
          <a:xfrm>
            <a:off x="6324167" y="1689001"/>
            <a:ext cx="400447" cy="450470"/>
            <a:chOff x="-17526750" y="3309200"/>
            <a:chExt cx="270975" cy="304825"/>
          </a:xfrm>
        </p:grpSpPr>
        <p:sp>
          <p:nvSpPr>
            <p:cNvPr id="8219" name="Google Shape;8219;p75"/>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5"/>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5"/>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5"/>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5"/>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4" name="Google Shape;8224;p75"/>
          <p:cNvGrpSpPr/>
          <p:nvPr/>
        </p:nvGrpSpPr>
        <p:grpSpPr>
          <a:xfrm>
            <a:off x="6300319" y="2244173"/>
            <a:ext cx="448143" cy="448143"/>
            <a:chOff x="-17542500" y="3684100"/>
            <a:chExt cx="303250" cy="303250"/>
          </a:xfrm>
        </p:grpSpPr>
        <p:sp>
          <p:nvSpPr>
            <p:cNvPr id="8225" name="Google Shape;8225;p75"/>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5"/>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5"/>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75"/>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5"/>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75"/>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5"/>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2" name="Google Shape;8232;p75"/>
          <p:cNvGrpSpPr/>
          <p:nvPr/>
        </p:nvGrpSpPr>
        <p:grpSpPr>
          <a:xfrm>
            <a:off x="6299728" y="2810817"/>
            <a:ext cx="449325" cy="421395"/>
            <a:chOff x="-17542500" y="4068450"/>
            <a:chExt cx="304050" cy="285150"/>
          </a:xfrm>
        </p:grpSpPr>
        <p:sp>
          <p:nvSpPr>
            <p:cNvPr id="8233" name="Google Shape;8233;p75"/>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75"/>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5"/>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5"/>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5"/>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5"/>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9" name="Google Shape;8239;p75"/>
          <p:cNvGrpSpPr/>
          <p:nvPr/>
        </p:nvGrpSpPr>
        <p:grpSpPr>
          <a:xfrm>
            <a:off x="3530150" y="3342211"/>
            <a:ext cx="343404" cy="449325"/>
            <a:chOff x="-15652200" y="3335975"/>
            <a:chExt cx="232375" cy="304050"/>
          </a:xfrm>
        </p:grpSpPr>
        <p:sp>
          <p:nvSpPr>
            <p:cNvPr id="8240" name="Google Shape;8240;p75"/>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75"/>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75"/>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5"/>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5"/>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75"/>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75"/>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5"/>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5"/>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9" name="Google Shape;8249;p75"/>
          <p:cNvGrpSpPr/>
          <p:nvPr/>
        </p:nvGrpSpPr>
        <p:grpSpPr>
          <a:xfrm>
            <a:off x="1303491" y="1689573"/>
            <a:ext cx="450470" cy="449325"/>
            <a:chOff x="-20946600" y="3317850"/>
            <a:chExt cx="304825" cy="304050"/>
          </a:xfrm>
        </p:grpSpPr>
        <p:sp>
          <p:nvSpPr>
            <p:cNvPr id="8250" name="Google Shape;8250;p75"/>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5"/>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5"/>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75"/>
          <p:cNvGrpSpPr/>
          <p:nvPr/>
        </p:nvGrpSpPr>
        <p:grpSpPr>
          <a:xfrm>
            <a:off x="1304064" y="2243729"/>
            <a:ext cx="449325" cy="449030"/>
            <a:chOff x="-20945825" y="3692175"/>
            <a:chExt cx="304050" cy="303850"/>
          </a:xfrm>
        </p:grpSpPr>
        <p:sp>
          <p:nvSpPr>
            <p:cNvPr id="8254" name="Google Shape;8254;p75"/>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5"/>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5"/>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5"/>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8" name="Google Shape;8258;p75"/>
          <p:cNvGrpSpPr/>
          <p:nvPr/>
        </p:nvGrpSpPr>
        <p:grpSpPr>
          <a:xfrm>
            <a:off x="1329667" y="2797442"/>
            <a:ext cx="398119" cy="448143"/>
            <a:chOff x="-20930075" y="4066100"/>
            <a:chExt cx="269400" cy="303250"/>
          </a:xfrm>
        </p:grpSpPr>
        <p:sp>
          <p:nvSpPr>
            <p:cNvPr id="8259" name="Google Shape;8259;p75"/>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5"/>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1" name="Google Shape;8261;p75"/>
          <p:cNvGrpSpPr/>
          <p:nvPr/>
        </p:nvGrpSpPr>
        <p:grpSpPr>
          <a:xfrm>
            <a:off x="4110888" y="1689848"/>
            <a:ext cx="372516" cy="448771"/>
            <a:chOff x="-18994100" y="3334775"/>
            <a:chExt cx="252075" cy="303675"/>
          </a:xfrm>
        </p:grpSpPr>
        <p:sp>
          <p:nvSpPr>
            <p:cNvPr id="8262" name="Google Shape;8262;p75"/>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75"/>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5"/>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5"/>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6" name="Google Shape;8266;p75"/>
          <p:cNvGrpSpPr/>
          <p:nvPr/>
        </p:nvGrpSpPr>
        <p:grpSpPr>
          <a:xfrm>
            <a:off x="4125445" y="2244743"/>
            <a:ext cx="343404" cy="446998"/>
            <a:chOff x="-18983850" y="3710075"/>
            <a:chExt cx="232375" cy="302475"/>
          </a:xfrm>
        </p:grpSpPr>
        <p:sp>
          <p:nvSpPr>
            <p:cNvPr id="8267" name="Google Shape;8267;p75"/>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75"/>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5"/>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75"/>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1" name="Google Shape;8271;p75"/>
          <p:cNvGrpSpPr/>
          <p:nvPr/>
        </p:nvGrpSpPr>
        <p:grpSpPr>
          <a:xfrm>
            <a:off x="4071911" y="2797422"/>
            <a:ext cx="450470" cy="448180"/>
            <a:chOff x="-19020075" y="4084200"/>
            <a:chExt cx="304825" cy="303275"/>
          </a:xfrm>
        </p:grpSpPr>
        <p:sp>
          <p:nvSpPr>
            <p:cNvPr id="8272" name="Google Shape;8272;p75"/>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75"/>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75"/>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5"/>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75"/>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75"/>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75"/>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5"/>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75"/>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1" name="Google Shape;8281;p75"/>
          <p:cNvGrpSpPr/>
          <p:nvPr/>
        </p:nvGrpSpPr>
        <p:grpSpPr>
          <a:xfrm>
            <a:off x="6889176" y="1689001"/>
            <a:ext cx="396937" cy="450470"/>
            <a:chOff x="-17149475" y="3309200"/>
            <a:chExt cx="268600" cy="304825"/>
          </a:xfrm>
        </p:grpSpPr>
        <p:sp>
          <p:nvSpPr>
            <p:cNvPr id="8282" name="Google Shape;8282;p75"/>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75"/>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4" name="Google Shape;8284;p75"/>
          <p:cNvGrpSpPr/>
          <p:nvPr/>
        </p:nvGrpSpPr>
        <p:grpSpPr>
          <a:xfrm>
            <a:off x="6862982" y="2258120"/>
            <a:ext cx="449325" cy="420249"/>
            <a:chOff x="-17168375" y="3692750"/>
            <a:chExt cx="304050" cy="284375"/>
          </a:xfrm>
        </p:grpSpPr>
        <p:sp>
          <p:nvSpPr>
            <p:cNvPr id="8285" name="Google Shape;8285;p75"/>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75"/>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75"/>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75"/>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75"/>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5"/>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75"/>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2" name="Google Shape;8292;p75"/>
          <p:cNvGrpSpPr/>
          <p:nvPr/>
        </p:nvGrpSpPr>
        <p:grpSpPr>
          <a:xfrm>
            <a:off x="6859491" y="2796852"/>
            <a:ext cx="456308" cy="449325"/>
            <a:chOff x="-17170750" y="4058800"/>
            <a:chExt cx="308775" cy="304050"/>
          </a:xfrm>
        </p:grpSpPr>
        <p:sp>
          <p:nvSpPr>
            <p:cNvPr id="8293" name="Google Shape;8293;p75"/>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5"/>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5"/>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75"/>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75"/>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5"/>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75"/>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5"/>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5"/>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5"/>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75"/>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5"/>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5"/>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75"/>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75"/>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75"/>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5"/>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0" name="Google Shape;8310;p75"/>
          <p:cNvGrpSpPr/>
          <p:nvPr/>
        </p:nvGrpSpPr>
        <p:grpSpPr>
          <a:xfrm>
            <a:off x="5721388" y="3343358"/>
            <a:ext cx="450470" cy="446998"/>
            <a:chOff x="-15688425" y="3707725"/>
            <a:chExt cx="304825" cy="302475"/>
          </a:xfrm>
        </p:grpSpPr>
        <p:sp>
          <p:nvSpPr>
            <p:cNvPr id="8311" name="Google Shape;8311;p75"/>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5"/>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75"/>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75"/>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5"/>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5"/>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7" name="Google Shape;8317;p75"/>
          <p:cNvGrpSpPr/>
          <p:nvPr/>
        </p:nvGrpSpPr>
        <p:grpSpPr>
          <a:xfrm>
            <a:off x="1865544" y="1690441"/>
            <a:ext cx="451653" cy="447589"/>
            <a:chOff x="-20572500" y="3319025"/>
            <a:chExt cx="305625" cy="302875"/>
          </a:xfrm>
        </p:grpSpPr>
        <p:sp>
          <p:nvSpPr>
            <p:cNvPr id="8318" name="Google Shape;8318;p75"/>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75"/>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0" name="Google Shape;8320;p75"/>
          <p:cNvGrpSpPr/>
          <p:nvPr/>
        </p:nvGrpSpPr>
        <p:grpSpPr>
          <a:xfrm>
            <a:off x="1866708" y="2305410"/>
            <a:ext cx="449325" cy="325670"/>
            <a:chOff x="-20571700" y="3722875"/>
            <a:chExt cx="304050" cy="220375"/>
          </a:xfrm>
        </p:grpSpPr>
        <p:sp>
          <p:nvSpPr>
            <p:cNvPr id="8321" name="Google Shape;8321;p75"/>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75"/>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5"/>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75"/>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75"/>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5"/>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75"/>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8" name="Google Shape;8328;p75"/>
          <p:cNvGrpSpPr/>
          <p:nvPr/>
        </p:nvGrpSpPr>
        <p:grpSpPr>
          <a:xfrm>
            <a:off x="1866135" y="2796278"/>
            <a:ext cx="450470" cy="450470"/>
            <a:chOff x="-20571700" y="4066875"/>
            <a:chExt cx="304825" cy="304825"/>
          </a:xfrm>
        </p:grpSpPr>
        <p:sp>
          <p:nvSpPr>
            <p:cNvPr id="8329" name="Google Shape;8329;p75"/>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75"/>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75"/>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5"/>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75"/>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75"/>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5" name="Google Shape;8335;p75"/>
          <p:cNvGrpSpPr/>
          <p:nvPr/>
        </p:nvGrpSpPr>
        <p:grpSpPr>
          <a:xfrm>
            <a:off x="4632837" y="1688259"/>
            <a:ext cx="453980" cy="451948"/>
            <a:chOff x="-18645175" y="3334200"/>
            <a:chExt cx="307200" cy="305825"/>
          </a:xfrm>
        </p:grpSpPr>
        <p:sp>
          <p:nvSpPr>
            <p:cNvPr id="8336" name="Google Shape;8336;p75"/>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75"/>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75"/>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75"/>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75"/>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1" name="Google Shape;8341;p75"/>
          <p:cNvGrpSpPr/>
          <p:nvPr/>
        </p:nvGrpSpPr>
        <p:grpSpPr>
          <a:xfrm>
            <a:off x="4633429" y="2242989"/>
            <a:ext cx="452798" cy="450507"/>
            <a:chOff x="-18645175" y="3708500"/>
            <a:chExt cx="306400" cy="304850"/>
          </a:xfrm>
        </p:grpSpPr>
        <p:sp>
          <p:nvSpPr>
            <p:cNvPr id="8342" name="Google Shape;8342;p75"/>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5"/>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75"/>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75"/>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75"/>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75"/>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75"/>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9" name="Google Shape;8349;p75"/>
          <p:cNvGrpSpPr/>
          <p:nvPr/>
        </p:nvGrpSpPr>
        <p:grpSpPr>
          <a:xfrm>
            <a:off x="4631101" y="2795630"/>
            <a:ext cx="457453" cy="451763"/>
            <a:chOff x="-18647525" y="4082625"/>
            <a:chExt cx="309550" cy="305700"/>
          </a:xfrm>
        </p:grpSpPr>
        <p:sp>
          <p:nvSpPr>
            <p:cNvPr id="8350" name="Google Shape;8350;p75"/>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75"/>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75"/>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75"/>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4" name="Google Shape;8354;p75"/>
          <p:cNvGrpSpPr/>
          <p:nvPr/>
        </p:nvGrpSpPr>
        <p:grpSpPr>
          <a:xfrm>
            <a:off x="7441485" y="1689592"/>
            <a:ext cx="395755" cy="449288"/>
            <a:chOff x="-16775350" y="3309200"/>
            <a:chExt cx="267800" cy="304025"/>
          </a:xfrm>
        </p:grpSpPr>
        <p:sp>
          <p:nvSpPr>
            <p:cNvPr id="8355" name="Google Shape;8355;p75"/>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75"/>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75"/>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8" name="Google Shape;8358;p75"/>
          <p:cNvGrpSpPr/>
          <p:nvPr/>
        </p:nvGrpSpPr>
        <p:grpSpPr>
          <a:xfrm>
            <a:off x="7441485" y="2241827"/>
            <a:ext cx="395755" cy="452835"/>
            <a:chOff x="-16775350" y="3683300"/>
            <a:chExt cx="267800" cy="306425"/>
          </a:xfrm>
        </p:grpSpPr>
        <p:sp>
          <p:nvSpPr>
            <p:cNvPr id="8359" name="Google Shape;8359;p75"/>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5"/>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75"/>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2" name="Google Shape;8362;p75"/>
          <p:cNvGrpSpPr/>
          <p:nvPr/>
        </p:nvGrpSpPr>
        <p:grpSpPr>
          <a:xfrm>
            <a:off x="7413536" y="2796870"/>
            <a:ext cx="451653" cy="449288"/>
            <a:chOff x="-16794250" y="4058225"/>
            <a:chExt cx="305625" cy="304025"/>
          </a:xfrm>
        </p:grpSpPr>
        <p:sp>
          <p:nvSpPr>
            <p:cNvPr id="8363" name="Google Shape;8363;p75"/>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75"/>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75"/>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75"/>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75"/>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75"/>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75"/>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75"/>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75"/>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72" name="Google Shape;8372;p75"/>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73" name="Google Shape;8373;p75"/>
          <p:cNvGrpSpPr/>
          <p:nvPr/>
        </p:nvGrpSpPr>
        <p:grpSpPr>
          <a:xfrm>
            <a:off x="2414953" y="1689573"/>
            <a:ext cx="457453" cy="449325"/>
            <a:chOff x="-20199150" y="3317850"/>
            <a:chExt cx="309550" cy="304050"/>
          </a:xfrm>
        </p:grpSpPr>
        <p:sp>
          <p:nvSpPr>
            <p:cNvPr id="8374" name="Google Shape;8374;p75"/>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75"/>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75"/>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75"/>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75"/>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75"/>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75"/>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1" name="Google Shape;8381;p75"/>
          <p:cNvGrpSpPr/>
          <p:nvPr/>
        </p:nvGrpSpPr>
        <p:grpSpPr>
          <a:xfrm>
            <a:off x="2417281" y="2242861"/>
            <a:ext cx="452798" cy="450766"/>
            <a:chOff x="-20199150" y="3693150"/>
            <a:chExt cx="306400" cy="305025"/>
          </a:xfrm>
        </p:grpSpPr>
        <p:sp>
          <p:nvSpPr>
            <p:cNvPr id="8382" name="Google Shape;8382;p75"/>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75"/>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75"/>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75"/>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75"/>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75"/>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8" name="Google Shape;8388;p75"/>
          <p:cNvGrpSpPr/>
          <p:nvPr/>
        </p:nvGrpSpPr>
        <p:grpSpPr>
          <a:xfrm>
            <a:off x="2417854" y="2795687"/>
            <a:ext cx="451653" cy="451653"/>
            <a:chOff x="-20197575" y="4066875"/>
            <a:chExt cx="305625" cy="305625"/>
          </a:xfrm>
        </p:grpSpPr>
        <p:sp>
          <p:nvSpPr>
            <p:cNvPr id="8389" name="Google Shape;8389;p75"/>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75"/>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75"/>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75"/>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75"/>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75"/>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75"/>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75"/>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7" name="Google Shape;8397;p75"/>
          <p:cNvGrpSpPr/>
          <p:nvPr/>
        </p:nvGrpSpPr>
        <p:grpSpPr>
          <a:xfrm>
            <a:off x="5200071" y="1687520"/>
            <a:ext cx="449325" cy="453426"/>
            <a:chOff x="-18271050" y="3333200"/>
            <a:chExt cx="304050" cy="306825"/>
          </a:xfrm>
        </p:grpSpPr>
        <p:sp>
          <p:nvSpPr>
            <p:cNvPr id="8398" name="Google Shape;8398;p75"/>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75"/>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75"/>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75"/>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75"/>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3" name="Google Shape;8403;p75"/>
          <p:cNvGrpSpPr/>
          <p:nvPr/>
        </p:nvGrpSpPr>
        <p:grpSpPr>
          <a:xfrm>
            <a:off x="5200644" y="2244171"/>
            <a:ext cx="448180" cy="448143"/>
            <a:chOff x="-18270275" y="3710875"/>
            <a:chExt cx="303275" cy="303250"/>
          </a:xfrm>
        </p:grpSpPr>
        <p:sp>
          <p:nvSpPr>
            <p:cNvPr id="8404" name="Google Shape;8404;p75"/>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75"/>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75"/>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75"/>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75"/>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75"/>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0" name="Google Shape;8410;p75"/>
          <p:cNvGrpSpPr/>
          <p:nvPr/>
        </p:nvGrpSpPr>
        <p:grpSpPr>
          <a:xfrm>
            <a:off x="5254196" y="2797422"/>
            <a:ext cx="341076" cy="448180"/>
            <a:chOff x="-18234025" y="4084200"/>
            <a:chExt cx="230800" cy="303275"/>
          </a:xfrm>
        </p:grpSpPr>
        <p:sp>
          <p:nvSpPr>
            <p:cNvPr id="8411" name="Google Shape;8411;p75"/>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75"/>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75"/>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4" name="Google Shape;8414;p75"/>
          <p:cNvGrpSpPr/>
          <p:nvPr/>
        </p:nvGrpSpPr>
        <p:grpSpPr>
          <a:xfrm>
            <a:off x="2366751" y="3341641"/>
            <a:ext cx="449325" cy="450470"/>
            <a:chOff x="-16419350" y="3308400"/>
            <a:chExt cx="304050" cy="304825"/>
          </a:xfrm>
        </p:grpSpPr>
        <p:sp>
          <p:nvSpPr>
            <p:cNvPr id="8415" name="Google Shape;8415;p75"/>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75"/>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75"/>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75"/>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75"/>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75"/>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75"/>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2" name="Google Shape;8422;p75"/>
          <p:cNvGrpSpPr/>
          <p:nvPr/>
        </p:nvGrpSpPr>
        <p:grpSpPr>
          <a:xfrm>
            <a:off x="4638306" y="3340423"/>
            <a:ext cx="395755" cy="452872"/>
            <a:chOff x="-16401225" y="3683275"/>
            <a:chExt cx="267800" cy="306450"/>
          </a:xfrm>
        </p:grpSpPr>
        <p:sp>
          <p:nvSpPr>
            <p:cNvPr id="8423" name="Google Shape;8423;p75"/>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75"/>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75"/>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75"/>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75"/>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75"/>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75"/>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0" name="Google Shape;8430;p75"/>
          <p:cNvGrpSpPr/>
          <p:nvPr/>
        </p:nvGrpSpPr>
        <p:grpSpPr>
          <a:xfrm>
            <a:off x="8003755" y="2797062"/>
            <a:ext cx="450470" cy="448180"/>
            <a:chOff x="-16419350" y="4058200"/>
            <a:chExt cx="304825" cy="303275"/>
          </a:xfrm>
        </p:grpSpPr>
        <p:sp>
          <p:nvSpPr>
            <p:cNvPr id="8431" name="Google Shape;8431;p75"/>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75"/>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75"/>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75"/>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75"/>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75"/>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75"/>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75"/>
          <p:cNvGrpSpPr/>
          <p:nvPr/>
        </p:nvGrpSpPr>
        <p:grpSpPr>
          <a:xfrm>
            <a:off x="4030643" y="3343080"/>
            <a:ext cx="450507" cy="447589"/>
            <a:chOff x="-15296200" y="3326900"/>
            <a:chExt cx="304850" cy="302875"/>
          </a:xfrm>
        </p:grpSpPr>
        <p:sp>
          <p:nvSpPr>
            <p:cNvPr id="8439" name="Google Shape;8439;p75"/>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75"/>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75"/>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75"/>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75"/>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4" name="Google Shape;8444;p75"/>
          <p:cNvGrpSpPr/>
          <p:nvPr/>
        </p:nvGrpSpPr>
        <p:grpSpPr>
          <a:xfrm>
            <a:off x="2946296" y="1706881"/>
            <a:ext cx="486566" cy="414708"/>
            <a:chOff x="-19835275" y="3330250"/>
            <a:chExt cx="329250" cy="280625"/>
          </a:xfrm>
        </p:grpSpPr>
        <p:sp>
          <p:nvSpPr>
            <p:cNvPr id="8445" name="Google Shape;8445;p75"/>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75"/>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5"/>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8" name="Google Shape;8448;p75"/>
          <p:cNvGrpSpPr/>
          <p:nvPr/>
        </p:nvGrpSpPr>
        <p:grpSpPr>
          <a:xfrm>
            <a:off x="2964325" y="2243470"/>
            <a:ext cx="450507" cy="449547"/>
            <a:chOff x="-19822675" y="3692750"/>
            <a:chExt cx="304850" cy="304200"/>
          </a:xfrm>
        </p:grpSpPr>
        <p:sp>
          <p:nvSpPr>
            <p:cNvPr id="8449" name="Google Shape;8449;p75"/>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75"/>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75"/>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75"/>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75"/>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4" name="Google Shape;8454;p75"/>
          <p:cNvGrpSpPr/>
          <p:nvPr/>
        </p:nvGrpSpPr>
        <p:grpSpPr>
          <a:xfrm>
            <a:off x="2964916" y="2796278"/>
            <a:ext cx="449325" cy="450470"/>
            <a:chOff x="-19822675" y="4066875"/>
            <a:chExt cx="304050" cy="304825"/>
          </a:xfrm>
        </p:grpSpPr>
        <p:sp>
          <p:nvSpPr>
            <p:cNvPr id="8455" name="Google Shape;8455;p75"/>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75"/>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75"/>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75"/>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75"/>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75"/>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1" name="Google Shape;8461;p75"/>
          <p:cNvGrpSpPr/>
          <p:nvPr/>
        </p:nvGrpSpPr>
        <p:grpSpPr>
          <a:xfrm>
            <a:off x="5773985" y="1689571"/>
            <a:ext cx="399302" cy="449325"/>
            <a:chOff x="-17878825" y="3334400"/>
            <a:chExt cx="270200" cy="304050"/>
          </a:xfrm>
        </p:grpSpPr>
        <p:sp>
          <p:nvSpPr>
            <p:cNvPr id="8462" name="Google Shape;8462;p75"/>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75"/>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75"/>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75"/>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75"/>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5"/>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75"/>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9" name="Google Shape;8469;p75"/>
          <p:cNvGrpSpPr/>
          <p:nvPr/>
        </p:nvGrpSpPr>
        <p:grpSpPr>
          <a:xfrm>
            <a:off x="5747809" y="2242416"/>
            <a:ext cx="451653" cy="451653"/>
            <a:chOff x="-17896150" y="3709300"/>
            <a:chExt cx="305625" cy="305625"/>
          </a:xfrm>
        </p:grpSpPr>
        <p:sp>
          <p:nvSpPr>
            <p:cNvPr id="8470" name="Google Shape;8470;p75"/>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75"/>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75"/>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75"/>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4" name="Google Shape;8474;p75"/>
          <p:cNvGrpSpPr/>
          <p:nvPr/>
        </p:nvGrpSpPr>
        <p:grpSpPr>
          <a:xfrm>
            <a:off x="5775740" y="2795686"/>
            <a:ext cx="395792" cy="451653"/>
            <a:chOff x="-17878025" y="4082625"/>
            <a:chExt cx="267825" cy="305625"/>
          </a:xfrm>
        </p:grpSpPr>
        <p:sp>
          <p:nvSpPr>
            <p:cNvPr id="8475" name="Google Shape;8475;p75"/>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75"/>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75"/>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75"/>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75"/>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75"/>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75"/>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2" name="Google Shape;8482;p75"/>
          <p:cNvGrpSpPr/>
          <p:nvPr/>
        </p:nvGrpSpPr>
        <p:grpSpPr>
          <a:xfrm>
            <a:off x="2919632" y="3355015"/>
            <a:ext cx="450507" cy="423722"/>
            <a:chOff x="-16044450" y="3317850"/>
            <a:chExt cx="304850" cy="286725"/>
          </a:xfrm>
        </p:grpSpPr>
        <p:sp>
          <p:nvSpPr>
            <p:cNvPr id="8483" name="Google Shape;8483;p75"/>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75"/>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75"/>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75"/>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87" name="Google Shape;8487;p75"/>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88" name="Google Shape;8488;p75"/>
          <p:cNvGrpSpPr/>
          <p:nvPr/>
        </p:nvGrpSpPr>
        <p:grpSpPr>
          <a:xfrm>
            <a:off x="8042149" y="2243724"/>
            <a:ext cx="373662" cy="449030"/>
            <a:chOff x="-16018450" y="4058400"/>
            <a:chExt cx="252850" cy="303850"/>
          </a:xfrm>
        </p:grpSpPr>
        <p:sp>
          <p:nvSpPr>
            <p:cNvPr id="8489" name="Google Shape;8489;p75"/>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5"/>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75"/>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75"/>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93" name="Google Shape;8493;p75"/>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5"/>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Shape 8498"/>
        <p:cNvGrpSpPr/>
        <p:nvPr/>
      </p:nvGrpSpPr>
      <p:grpSpPr>
        <a:xfrm>
          <a:off x="0" y="0"/>
          <a:ext cx="0" cy="0"/>
          <a:chOff x="0" y="0"/>
          <a:chExt cx="0" cy="0"/>
        </a:xfrm>
      </p:grpSpPr>
      <p:grpSp>
        <p:nvGrpSpPr>
          <p:cNvPr id="8499" name="Google Shape;8499;p76"/>
          <p:cNvGrpSpPr/>
          <p:nvPr/>
        </p:nvGrpSpPr>
        <p:grpSpPr>
          <a:xfrm>
            <a:off x="845901" y="1689241"/>
            <a:ext cx="442337" cy="419623"/>
            <a:chOff x="-6696925" y="3272575"/>
            <a:chExt cx="307200" cy="291425"/>
          </a:xfrm>
        </p:grpSpPr>
        <p:sp>
          <p:nvSpPr>
            <p:cNvPr id="8500" name="Google Shape;8500;p76"/>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76"/>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76"/>
          <p:cNvGrpSpPr/>
          <p:nvPr/>
        </p:nvGrpSpPr>
        <p:grpSpPr>
          <a:xfrm>
            <a:off x="845884" y="2204636"/>
            <a:ext cx="442373" cy="420775"/>
            <a:chOff x="-6690625" y="3631325"/>
            <a:chExt cx="307225" cy="292225"/>
          </a:xfrm>
        </p:grpSpPr>
        <p:sp>
          <p:nvSpPr>
            <p:cNvPr id="8503" name="Google Shape;8503;p76"/>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76"/>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76"/>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76"/>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76"/>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8" name="Google Shape;8508;p76"/>
          <p:cNvGrpSpPr/>
          <p:nvPr/>
        </p:nvGrpSpPr>
        <p:grpSpPr>
          <a:xfrm>
            <a:off x="868005" y="2756972"/>
            <a:ext cx="421927" cy="419371"/>
            <a:chOff x="-6689825" y="3992050"/>
            <a:chExt cx="293025" cy="291250"/>
          </a:xfrm>
        </p:grpSpPr>
        <p:sp>
          <p:nvSpPr>
            <p:cNvPr id="8509" name="Google Shape;8509;p76"/>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76"/>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76"/>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76"/>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76"/>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76"/>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76"/>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76"/>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76"/>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76"/>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76"/>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76"/>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21" name="Google Shape;8521;p76"/>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22" name="Google Shape;8522;p76"/>
          <p:cNvGrpSpPr/>
          <p:nvPr/>
        </p:nvGrpSpPr>
        <p:grpSpPr>
          <a:xfrm>
            <a:off x="3551317" y="2205192"/>
            <a:ext cx="423043" cy="419659"/>
            <a:chOff x="-4837325" y="3612425"/>
            <a:chExt cx="293800" cy="291450"/>
          </a:xfrm>
        </p:grpSpPr>
        <p:sp>
          <p:nvSpPr>
            <p:cNvPr id="8523" name="Google Shape;8523;p76"/>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76"/>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76"/>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6" name="Google Shape;8526;p76"/>
          <p:cNvGrpSpPr/>
          <p:nvPr/>
        </p:nvGrpSpPr>
        <p:grpSpPr>
          <a:xfrm>
            <a:off x="3564349" y="2756826"/>
            <a:ext cx="420775" cy="419659"/>
            <a:chOff x="-4837325" y="3971575"/>
            <a:chExt cx="292225" cy="291450"/>
          </a:xfrm>
        </p:grpSpPr>
        <p:sp>
          <p:nvSpPr>
            <p:cNvPr id="8527" name="Google Shape;8527;p76"/>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76"/>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76"/>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76"/>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76"/>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76"/>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3" name="Google Shape;8533;p76"/>
          <p:cNvGrpSpPr/>
          <p:nvPr/>
        </p:nvGrpSpPr>
        <p:grpSpPr>
          <a:xfrm>
            <a:off x="6256364" y="1714185"/>
            <a:ext cx="430998" cy="369730"/>
            <a:chOff x="-3037625" y="3254850"/>
            <a:chExt cx="299325" cy="256775"/>
          </a:xfrm>
        </p:grpSpPr>
        <p:sp>
          <p:nvSpPr>
            <p:cNvPr id="8534" name="Google Shape;8534;p76"/>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76"/>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76"/>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76"/>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8" name="Google Shape;8538;p76"/>
          <p:cNvGrpSpPr/>
          <p:nvPr/>
        </p:nvGrpSpPr>
        <p:grpSpPr>
          <a:xfrm>
            <a:off x="6260324" y="2204615"/>
            <a:ext cx="423079" cy="420811"/>
            <a:chOff x="-3031325" y="3597450"/>
            <a:chExt cx="293825" cy="292250"/>
          </a:xfrm>
        </p:grpSpPr>
        <p:sp>
          <p:nvSpPr>
            <p:cNvPr id="8539" name="Google Shape;8539;p7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7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7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7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3" name="Google Shape;8543;p76"/>
          <p:cNvGrpSpPr/>
          <p:nvPr/>
        </p:nvGrpSpPr>
        <p:grpSpPr>
          <a:xfrm>
            <a:off x="6272798" y="2781214"/>
            <a:ext cx="421927" cy="370882"/>
            <a:chOff x="-3030525" y="3973150"/>
            <a:chExt cx="293025" cy="257575"/>
          </a:xfrm>
        </p:grpSpPr>
        <p:sp>
          <p:nvSpPr>
            <p:cNvPr id="8544" name="Google Shape;8544;p76"/>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76"/>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6" name="Google Shape;8546;p76"/>
          <p:cNvGrpSpPr/>
          <p:nvPr/>
        </p:nvGrpSpPr>
        <p:grpSpPr>
          <a:xfrm>
            <a:off x="1374391" y="3369426"/>
            <a:ext cx="421927" cy="297195"/>
            <a:chOff x="-1199300" y="3279250"/>
            <a:chExt cx="293025" cy="206400"/>
          </a:xfrm>
        </p:grpSpPr>
        <p:sp>
          <p:nvSpPr>
            <p:cNvPr id="8547" name="Google Shape;8547;p76"/>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76"/>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76"/>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76"/>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76"/>
          <p:cNvGrpSpPr/>
          <p:nvPr/>
        </p:nvGrpSpPr>
        <p:grpSpPr>
          <a:xfrm>
            <a:off x="1381477" y="1688773"/>
            <a:ext cx="444605" cy="420559"/>
            <a:chOff x="-6338550" y="3272950"/>
            <a:chExt cx="308775" cy="292075"/>
          </a:xfrm>
        </p:grpSpPr>
        <p:sp>
          <p:nvSpPr>
            <p:cNvPr id="8552" name="Google Shape;8552;p76"/>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76"/>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76"/>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5" name="Google Shape;8555;p76"/>
          <p:cNvGrpSpPr/>
          <p:nvPr/>
        </p:nvGrpSpPr>
        <p:grpSpPr>
          <a:xfrm>
            <a:off x="1392817" y="2205194"/>
            <a:ext cx="421927" cy="419659"/>
            <a:chOff x="-6329100" y="3632100"/>
            <a:chExt cx="293025" cy="291450"/>
          </a:xfrm>
        </p:grpSpPr>
        <p:sp>
          <p:nvSpPr>
            <p:cNvPr id="8556" name="Google Shape;8556;p7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7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7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9" name="Google Shape;8559;p76"/>
          <p:cNvGrpSpPr/>
          <p:nvPr/>
        </p:nvGrpSpPr>
        <p:grpSpPr>
          <a:xfrm>
            <a:off x="1405867" y="2756828"/>
            <a:ext cx="419623" cy="419659"/>
            <a:chOff x="-6329875" y="3992050"/>
            <a:chExt cx="291425" cy="291450"/>
          </a:xfrm>
        </p:grpSpPr>
        <p:sp>
          <p:nvSpPr>
            <p:cNvPr id="8560" name="Google Shape;8560;p76"/>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76"/>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76"/>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76"/>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76"/>
          <p:cNvGrpSpPr/>
          <p:nvPr/>
        </p:nvGrpSpPr>
        <p:grpSpPr>
          <a:xfrm>
            <a:off x="4092004" y="1687530"/>
            <a:ext cx="423079" cy="423043"/>
            <a:chOff x="-4478975" y="3251700"/>
            <a:chExt cx="293825" cy="293800"/>
          </a:xfrm>
        </p:grpSpPr>
        <p:sp>
          <p:nvSpPr>
            <p:cNvPr id="8565" name="Google Shape;8565;p76"/>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76"/>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76"/>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8" name="Google Shape;8568;p76"/>
          <p:cNvGrpSpPr/>
          <p:nvPr/>
        </p:nvGrpSpPr>
        <p:grpSpPr>
          <a:xfrm>
            <a:off x="4092004" y="2205192"/>
            <a:ext cx="423079" cy="419659"/>
            <a:chOff x="-4475825" y="3612425"/>
            <a:chExt cx="293825" cy="291450"/>
          </a:xfrm>
        </p:grpSpPr>
        <p:sp>
          <p:nvSpPr>
            <p:cNvPr id="8569" name="Google Shape;8569;p76"/>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76"/>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76"/>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2" name="Google Shape;8572;p76"/>
          <p:cNvGrpSpPr/>
          <p:nvPr/>
        </p:nvGrpSpPr>
        <p:grpSpPr>
          <a:xfrm>
            <a:off x="4101077" y="2756844"/>
            <a:ext cx="428730" cy="419623"/>
            <a:chOff x="-4480550" y="3970800"/>
            <a:chExt cx="297750" cy="291425"/>
          </a:xfrm>
        </p:grpSpPr>
        <p:sp>
          <p:nvSpPr>
            <p:cNvPr id="8573" name="Google Shape;8573;p76"/>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76"/>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5" name="Google Shape;8575;p76"/>
          <p:cNvGrpSpPr/>
          <p:nvPr/>
        </p:nvGrpSpPr>
        <p:grpSpPr>
          <a:xfrm>
            <a:off x="6804910" y="1689221"/>
            <a:ext cx="415123" cy="419659"/>
            <a:chOff x="-2668225" y="3239075"/>
            <a:chExt cx="288300" cy="291450"/>
          </a:xfrm>
        </p:grpSpPr>
        <p:sp>
          <p:nvSpPr>
            <p:cNvPr id="8576" name="Google Shape;8576;p76"/>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76"/>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76"/>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76"/>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76"/>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1" name="Google Shape;8581;p76"/>
          <p:cNvGrpSpPr/>
          <p:nvPr/>
        </p:nvGrpSpPr>
        <p:grpSpPr>
          <a:xfrm>
            <a:off x="6802066" y="2205191"/>
            <a:ext cx="420811" cy="419659"/>
            <a:chOff x="-2671375" y="3597450"/>
            <a:chExt cx="292250" cy="291450"/>
          </a:xfrm>
        </p:grpSpPr>
        <p:sp>
          <p:nvSpPr>
            <p:cNvPr id="8582" name="Google Shape;8582;p76"/>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76"/>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4" name="Google Shape;8584;p76"/>
          <p:cNvGrpSpPr/>
          <p:nvPr/>
        </p:nvGrpSpPr>
        <p:grpSpPr>
          <a:xfrm>
            <a:off x="6812849" y="2755691"/>
            <a:ext cx="423043" cy="421927"/>
            <a:chOff x="-2670575" y="3956600"/>
            <a:chExt cx="293800" cy="293025"/>
          </a:xfrm>
        </p:grpSpPr>
        <p:sp>
          <p:nvSpPr>
            <p:cNvPr id="8585" name="Google Shape;8585;p76"/>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76"/>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76"/>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76"/>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9" name="Google Shape;8589;p76"/>
          <p:cNvGrpSpPr/>
          <p:nvPr/>
        </p:nvGrpSpPr>
        <p:grpSpPr>
          <a:xfrm>
            <a:off x="3070370" y="3311947"/>
            <a:ext cx="426462" cy="418363"/>
            <a:chOff x="-1183550" y="3586525"/>
            <a:chExt cx="296175" cy="290550"/>
          </a:xfrm>
        </p:grpSpPr>
        <p:sp>
          <p:nvSpPr>
            <p:cNvPr id="8590" name="Google Shape;8590;p7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7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7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7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7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7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7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7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7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9" name="Google Shape;8599;p76"/>
          <p:cNvGrpSpPr/>
          <p:nvPr/>
        </p:nvGrpSpPr>
        <p:grpSpPr>
          <a:xfrm>
            <a:off x="1933980" y="1689799"/>
            <a:ext cx="420811" cy="418507"/>
            <a:chOff x="-5971525" y="3273750"/>
            <a:chExt cx="292250" cy="290650"/>
          </a:xfrm>
        </p:grpSpPr>
        <p:sp>
          <p:nvSpPr>
            <p:cNvPr id="8600" name="Google Shape;8600;p7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7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76"/>
          <p:cNvGrpSpPr/>
          <p:nvPr/>
        </p:nvGrpSpPr>
        <p:grpSpPr>
          <a:xfrm>
            <a:off x="1928310" y="2203826"/>
            <a:ext cx="432150" cy="422395"/>
            <a:chOff x="-5974675" y="3632100"/>
            <a:chExt cx="300125" cy="293350"/>
          </a:xfrm>
        </p:grpSpPr>
        <p:sp>
          <p:nvSpPr>
            <p:cNvPr id="8603" name="Google Shape;8603;p76"/>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76"/>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76"/>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6" name="Google Shape;8606;p76"/>
          <p:cNvGrpSpPr/>
          <p:nvPr/>
        </p:nvGrpSpPr>
        <p:grpSpPr>
          <a:xfrm>
            <a:off x="1958351" y="2755694"/>
            <a:ext cx="395865" cy="421927"/>
            <a:chOff x="-5971525" y="3990475"/>
            <a:chExt cx="274925" cy="293025"/>
          </a:xfrm>
        </p:grpSpPr>
        <p:sp>
          <p:nvSpPr>
            <p:cNvPr id="8607" name="Google Shape;8607;p76"/>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76"/>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76"/>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76"/>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1" name="Google Shape;8611;p76"/>
          <p:cNvGrpSpPr/>
          <p:nvPr/>
        </p:nvGrpSpPr>
        <p:grpSpPr>
          <a:xfrm>
            <a:off x="4631558" y="1689798"/>
            <a:ext cx="420775" cy="418507"/>
            <a:chOff x="-4118225" y="3253275"/>
            <a:chExt cx="292225" cy="290650"/>
          </a:xfrm>
        </p:grpSpPr>
        <p:sp>
          <p:nvSpPr>
            <p:cNvPr id="8612" name="Google Shape;8612;p76"/>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76"/>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4" name="Google Shape;8614;p76"/>
          <p:cNvGrpSpPr/>
          <p:nvPr/>
        </p:nvGrpSpPr>
        <p:grpSpPr>
          <a:xfrm>
            <a:off x="4682008" y="2204922"/>
            <a:ext cx="319874" cy="420199"/>
            <a:chOff x="-4082800" y="3612425"/>
            <a:chExt cx="222150" cy="291825"/>
          </a:xfrm>
        </p:grpSpPr>
        <p:sp>
          <p:nvSpPr>
            <p:cNvPr id="8615" name="Google Shape;8615;p76"/>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76"/>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76"/>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8" name="Google Shape;8618;p76"/>
          <p:cNvGrpSpPr/>
          <p:nvPr/>
        </p:nvGrpSpPr>
        <p:grpSpPr>
          <a:xfrm>
            <a:off x="4643456" y="2769876"/>
            <a:ext cx="420775" cy="393561"/>
            <a:chOff x="-4118225" y="3990475"/>
            <a:chExt cx="292225" cy="273325"/>
          </a:xfrm>
        </p:grpSpPr>
        <p:sp>
          <p:nvSpPr>
            <p:cNvPr id="8619" name="Google Shape;8619;p76"/>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76"/>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76"/>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76"/>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3" name="Google Shape;8623;p76"/>
          <p:cNvGrpSpPr/>
          <p:nvPr/>
        </p:nvGrpSpPr>
        <p:grpSpPr>
          <a:xfrm>
            <a:off x="7354110" y="1688087"/>
            <a:ext cx="394713" cy="421927"/>
            <a:chOff x="-2312225" y="3238300"/>
            <a:chExt cx="274125" cy="293025"/>
          </a:xfrm>
        </p:grpSpPr>
        <p:sp>
          <p:nvSpPr>
            <p:cNvPr id="8624" name="Google Shape;8624;p76"/>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76"/>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6" name="Google Shape;8626;p76"/>
          <p:cNvGrpSpPr/>
          <p:nvPr/>
        </p:nvGrpSpPr>
        <p:grpSpPr>
          <a:xfrm>
            <a:off x="7341062" y="2153586"/>
            <a:ext cx="420811" cy="522864"/>
            <a:chOff x="-2310650" y="3525775"/>
            <a:chExt cx="292250" cy="363125"/>
          </a:xfrm>
        </p:grpSpPr>
        <p:sp>
          <p:nvSpPr>
            <p:cNvPr id="8627" name="Google Shape;8627;p76"/>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76"/>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76"/>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76"/>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1" name="Google Shape;8631;p76"/>
          <p:cNvGrpSpPr/>
          <p:nvPr/>
        </p:nvGrpSpPr>
        <p:grpSpPr>
          <a:xfrm>
            <a:off x="7351827" y="2756825"/>
            <a:ext cx="423079" cy="419659"/>
            <a:chOff x="-2310650" y="3958175"/>
            <a:chExt cx="293825" cy="291450"/>
          </a:xfrm>
        </p:grpSpPr>
        <p:sp>
          <p:nvSpPr>
            <p:cNvPr id="8632" name="Google Shape;8632;p76"/>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76"/>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4" name="Google Shape;8634;p76"/>
          <p:cNvGrpSpPr/>
          <p:nvPr/>
        </p:nvGrpSpPr>
        <p:grpSpPr>
          <a:xfrm>
            <a:off x="4718688" y="3308459"/>
            <a:ext cx="424159" cy="419659"/>
            <a:chOff x="-1182750" y="3962900"/>
            <a:chExt cx="294575" cy="291450"/>
          </a:xfrm>
        </p:grpSpPr>
        <p:sp>
          <p:nvSpPr>
            <p:cNvPr id="8635" name="Google Shape;8635;p76"/>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76"/>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76"/>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76"/>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76"/>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76"/>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76"/>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2" name="Google Shape;8642;p76"/>
          <p:cNvGrpSpPr/>
          <p:nvPr/>
        </p:nvGrpSpPr>
        <p:grpSpPr>
          <a:xfrm>
            <a:off x="2471824" y="1689223"/>
            <a:ext cx="424195" cy="419659"/>
            <a:chOff x="-5611575" y="3272950"/>
            <a:chExt cx="294600" cy="291450"/>
          </a:xfrm>
        </p:grpSpPr>
        <p:sp>
          <p:nvSpPr>
            <p:cNvPr id="8643" name="Google Shape;8643;p76"/>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76"/>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76"/>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76"/>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76"/>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8" name="Google Shape;8648;p76"/>
          <p:cNvGrpSpPr/>
          <p:nvPr/>
        </p:nvGrpSpPr>
        <p:grpSpPr>
          <a:xfrm>
            <a:off x="2471824" y="2205770"/>
            <a:ext cx="424195" cy="418507"/>
            <a:chOff x="-5613150" y="3632900"/>
            <a:chExt cx="294600" cy="290650"/>
          </a:xfrm>
        </p:grpSpPr>
        <p:sp>
          <p:nvSpPr>
            <p:cNvPr id="8649" name="Google Shape;8649;p76"/>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76"/>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1" name="Google Shape;8651;p76"/>
          <p:cNvGrpSpPr/>
          <p:nvPr/>
        </p:nvGrpSpPr>
        <p:grpSpPr>
          <a:xfrm>
            <a:off x="2483722" y="2756270"/>
            <a:ext cx="424195" cy="420775"/>
            <a:chOff x="-5613150" y="3991275"/>
            <a:chExt cx="294600" cy="292225"/>
          </a:xfrm>
        </p:grpSpPr>
        <p:sp>
          <p:nvSpPr>
            <p:cNvPr id="8652" name="Google Shape;8652;p7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7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7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7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7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7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7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7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7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1" name="Google Shape;8661;p76"/>
          <p:cNvGrpSpPr/>
          <p:nvPr/>
        </p:nvGrpSpPr>
        <p:grpSpPr>
          <a:xfrm>
            <a:off x="5155210" y="1689438"/>
            <a:ext cx="434634" cy="419227"/>
            <a:chOff x="-3768700" y="3253275"/>
            <a:chExt cx="301850" cy="291150"/>
          </a:xfrm>
        </p:grpSpPr>
        <p:sp>
          <p:nvSpPr>
            <p:cNvPr id="8662" name="Google Shape;8662;p76"/>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76"/>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76"/>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5" name="Google Shape;8665;p76"/>
          <p:cNvGrpSpPr/>
          <p:nvPr/>
        </p:nvGrpSpPr>
        <p:grpSpPr>
          <a:xfrm>
            <a:off x="5159293" y="2217090"/>
            <a:ext cx="426462" cy="395865"/>
            <a:chOff x="-3808700" y="3628950"/>
            <a:chExt cx="296175" cy="274925"/>
          </a:xfrm>
        </p:grpSpPr>
        <p:sp>
          <p:nvSpPr>
            <p:cNvPr id="8666" name="Google Shape;8666;p76"/>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76"/>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76"/>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9" name="Google Shape;8669;p76"/>
          <p:cNvGrpSpPr/>
          <p:nvPr/>
        </p:nvGrpSpPr>
        <p:grpSpPr>
          <a:xfrm>
            <a:off x="5224504" y="2756412"/>
            <a:ext cx="419443" cy="420487"/>
            <a:chOff x="-3771675" y="3971775"/>
            <a:chExt cx="291300" cy="292025"/>
          </a:xfrm>
        </p:grpSpPr>
        <p:sp>
          <p:nvSpPr>
            <p:cNvPr id="8670" name="Google Shape;8670;p76"/>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76"/>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76"/>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76"/>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76"/>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5" name="Google Shape;8675;p76"/>
          <p:cNvGrpSpPr/>
          <p:nvPr/>
        </p:nvGrpSpPr>
        <p:grpSpPr>
          <a:xfrm>
            <a:off x="7885948" y="1716461"/>
            <a:ext cx="420271" cy="320774"/>
            <a:chOff x="-1951475" y="3273100"/>
            <a:chExt cx="291875" cy="222775"/>
          </a:xfrm>
        </p:grpSpPr>
        <p:sp>
          <p:nvSpPr>
            <p:cNvPr id="8676" name="Google Shape;8676;p76"/>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76"/>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76"/>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9" name="Google Shape;8679;p76"/>
          <p:cNvGrpSpPr/>
          <p:nvPr/>
        </p:nvGrpSpPr>
        <p:grpSpPr>
          <a:xfrm>
            <a:off x="7883429" y="2205191"/>
            <a:ext cx="425310" cy="419659"/>
            <a:chOff x="-1951475" y="3597450"/>
            <a:chExt cx="295375" cy="291450"/>
          </a:xfrm>
        </p:grpSpPr>
        <p:sp>
          <p:nvSpPr>
            <p:cNvPr id="8680" name="Google Shape;8680;p76"/>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76"/>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76"/>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76"/>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4" name="Google Shape;8684;p76"/>
          <p:cNvGrpSpPr/>
          <p:nvPr/>
        </p:nvGrpSpPr>
        <p:grpSpPr>
          <a:xfrm>
            <a:off x="7885680" y="2756825"/>
            <a:ext cx="444605" cy="419659"/>
            <a:chOff x="-1960150" y="3956600"/>
            <a:chExt cx="308775" cy="291450"/>
          </a:xfrm>
        </p:grpSpPr>
        <p:sp>
          <p:nvSpPr>
            <p:cNvPr id="8685" name="Google Shape;8685;p76"/>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76"/>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7" name="Google Shape;8687;p76"/>
          <p:cNvGrpSpPr/>
          <p:nvPr/>
        </p:nvGrpSpPr>
        <p:grpSpPr>
          <a:xfrm>
            <a:off x="1939718" y="3307636"/>
            <a:ext cx="420775" cy="420775"/>
            <a:chOff x="-804700" y="3226500"/>
            <a:chExt cx="292225" cy="292225"/>
          </a:xfrm>
        </p:grpSpPr>
        <p:sp>
          <p:nvSpPr>
            <p:cNvPr id="8688" name="Google Shape;8688;p76"/>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76"/>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76"/>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76"/>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76"/>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76"/>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76"/>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5" name="Google Shape;8695;p76"/>
          <p:cNvGrpSpPr/>
          <p:nvPr/>
        </p:nvGrpSpPr>
        <p:grpSpPr>
          <a:xfrm>
            <a:off x="3019809" y="1688647"/>
            <a:ext cx="420775" cy="420811"/>
            <a:chOff x="-5251625" y="3272950"/>
            <a:chExt cx="292225" cy="292250"/>
          </a:xfrm>
        </p:grpSpPr>
        <p:sp>
          <p:nvSpPr>
            <p:cNvPr id="8696" name="Google Shape;8696;p76"/>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76"/>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76"/>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9" name="Google Shape;8699;p76"/>
          <p:cNvGrpSpPr/>
          <p:nvPr/>
        </p:nvGrpSpPr>
        <p:grpSpPr>
          <a:xfrm>
            <a:off x="3016407" y="2204348"/>
            <a:ext cx="427578" cy="421351"/>
            <a:chOff x="-5254775" y="3631325"/>
            <a:chExt cx="296950" cy="292625"/>
          </a:xfrm>
        </p:grpSpPr>
        <p:sp>
          <p:nvSpPr>
            <p:cNvPr id="8700" name="Google Shape;8700;p76"/>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76"/>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76"/>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76"/>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76"/>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76"/>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76"/>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7" name="Google Shape;8707;p76"/>
          <p:cNvGrpSpPr/>
          <p:nvPr/>
        </p:nvGrpSpPr>
        <p:grpSpPr>
          <a:xfrm>
            <a:off x="3032265" y="2756270"/>
            <a:ext cx="419659" cy="420775"/>
            <a:chOff x="-5251625" y="3991275"/>
            <a:chExt cx="291450" cy="292225"/>
          </a:xfrm>
        </p:grpSpPr>
        <p:sp>
          <p:nvSpPr>
            <p:cNvPr id="8708" name="Google Shape;8708;p76"/>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76"/>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76"/>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76"/>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76"/>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3" name="Google Shape;8713;p76"/>
          <p:cNvGrpSpPr/>
          <p:nvPr/>
        </p:nvGrpSpPr>
        <p:grpSpPr>
          <a:xfrm>
            <a:off x="5772848" y="1689240"/>
            <a:ext cx="319874" cy="419623"/>
            <a:chOff x="-3365275" y="3253275"/>
            <a:chExt cx="222150" cy="291425"/>
          </a:xfrm>
        </p:grpSpPr>
        <p:sp>
          <p:nvSpPr>
            <p:cNvPr id="8714" name="Google Shape;8714;p76"/>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76"/>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76"/>
          <p:cNvGrpSpPr/>
          <p:nvPr/>
        </p:nvGrpSpPr>
        <p:grpSpPr>
          <a:xfrm>
            <a:off x="5746786" y="2204058"/>
            <a:ext cx="371998" cy="421927"/>
            <a:chOff x="-3383375" y="3611625"/>
            <a:chExt cx="258350" cy="293025"/>
          </a:xfrm>
        </p:grpSpPr>
        <p:sp>
          <p:nvSpPr>
            <p:cNvPr id="8717" name="Google Shape;8717;p76"/>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76"/>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9" name="Google Shape;8719;p76"/>
          <p:cNvGrpSpPr/>
          <p:nvPr/>
        </p:nvGrpSpPr>
        <p:grpSpPr>
          <a:xfrm>
            <a:off x="5809135" y="2756826"/>
            <a:ext cx="271097" cy="419659"/>
            <a:chOff x="-3347950" y="3971575"/>
            <a:chExt cx="188275" cy="291450"/>
          </a:xfrm>
        </p:grpSpPr>
        <p:sp>
          <p:nvSpPr>
            <p:cNvPr id="8720" name="Google Shape;8720;p76"/>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76"/>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76"/>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3" name="Google Shape;8723;p76"/>
          <p:cNvGrpSpPr/>
          <p:nvPr/>
        </p:nvGrpSpPr>
        <p:grpSpPr>
          <a:xfrm>
            <a:off x="858994" y="3307061"/>
            <a:ext cx="371998" cy="421927"/>
            <a:chOff x="-1575775" y="3238300"/>
            <a:chExt cx="258350" cy="293025"/>
          </a:xfrm>
        </p:grpSpPr>
        <p:sp>
          <p:nvSpPr>
            <p:cNvPr id="8724" name="Google Shape;8724;p76"/>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76"/>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76"/>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76"/>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76"/>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76"/>
          <p:cNvGrpSpPr/>
          <p:nvPr/>
        </p:nvGrpSpPr>
        <p:grpSpPr>
          <a:xfrm>
            <a:off x="2503892" y="3309051"/>
            <a:ext cx="423079" cy="424159"/>
            <a:chOff x="-1591550" y="3597475"/>
            <a:chExt cx="293825" cy="294575"/>
          </a:xfrm>
        </p:grpSpPr>
        <p:sp>
          <p:nvSpPr>
            <p:cNvPr id="8730" name="Google Shape;8730;p76"/>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76"/>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76"/>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3" name="Google Shape;8733;p76"/>
          <p:cNvGrpSpPr/>
          <p:nvPr/>
        </p:nvGrpSpPr>
        <p:grpSpPr>
          <a:xfrm>
            <a:off x="4153362" y="3318663"/>
            <a:ext cx="421927" cy="399248"/>
            <a:chOff x="-1592325" y="3957400"/>
            <a:chExt cx="293025" cy="277275"/>
          </a:xfrm>
        </p:grpSpPr>
        <p:sp>
          <p:nvSpPr>
            <p:cNvPr id="8734" name="Google Shape;8734;p7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7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7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7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8" name="Google Shape;8738;p76"/>
          <p:cNvGrpSpPr/>
          <p:nvPr/>
        </p:nvGrpSpPr>
        <p:grpSpPr>
          <a:xfrm>
            <a:off x="3640232" y="3310744"/>
            <a:ext cx="369730" cy="420775"/>
            <a:chOff x="-778700" y="3612425"/>
            <a:chExt cx="256775" cy="292225"/>
          </a:xfrm>
        </p:grpSpPr>
        <p:sp>
          <p:nvSpPr>
            <p:cNvPr id="8739" name="Google Shape;8739;p76"/>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76"/>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76"/>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76"/>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76"/>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76"/>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5" name="Google Shape;8745;p76"/>
          <p:cNvGrpSpPr/>
          <p:nvPr/>
        </p:nvGrpSpPr>
        <p:grpSpPr>
          <a:xfrm>
            <a:off x="6111733" y="3828305"/>
            <a:ext cx="340731" cy="387641"/>
            <a:chOff x="7728464" y="1561258"/>
            <a:chExt cx="349719" cy="397866"/>
          </a:xfrm>
        </p:grpSpPr>
        <p:sp>
          <p:nvSpPr>
            <p:cNvPr id="8746" name="Google Shape;8746;p76"/>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76"/>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8" name="Google Shape;8748;p76"/>
          <p:cNvGrpSpPr/>
          <p:nvPr/>
        </p:nvGrpSpPr>
        <p:grpSpPr>
          <a:xfrm>
            <a:off x="4034702" y="3828305"/>
            <a:ext cx="387681" cy="387641"/>
            <a:chOff x="5611350" y="1561258"/>
            <a:chExt cx="397907" cy="397866"/>
          </a:xfrm>
        </p:grpSpPr>
        <p:sp>
          <p:nvSpPr>
            <p:cNvPr id="8749" name="Google Shape;8749;p76"/>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76"/>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76"/>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76"/>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3" name="Google Shape;8753;p76"/>
          <p:cNvGrpSpPr/>
          <p:nvPr/>
        </p:nvGrpSpPr>
        <p:grpSpPr>
          <a:xfrm>
            <a:off x="4553987" y="3925571"/>
            <a:ext cx="387610" cy="193109"/>
            <a:chOff x="6140660" y="1661097"/>
            <a:chExt cx="397835" cy="198202"/>
          </a:xfrm>
        </p:grpSpPr>
        <p:sp>
          <p:nvSpPr>
            <p:cNvPr id="8754" name="Google Shape;8754;p76"/>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76"/>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76"/>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76"/>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8" name="Google Shape;8758;p76"/>
          <p:cNvGrpSpPr/>
          <p:nvPr/>
        </p:nvGrpSpPr>
        <p:grpSpPr>
          <a:xfrm>
            <a:off x="5073202" y="3828305"/>
            <a:ext cx="387681" cy="387641"/>
            <a:chOff x="6669907" y="1561258"/>
            <a:chExt cx="397907" cy="397866"/>
          </a:xfrm>
        </p:grpSpPr>
        <p:sp>
          <p:nvSpPr>
            <p:cNvPr id="8759" name="Google Shape;8759;p76"/>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76"/>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76"/>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76"/>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76"/>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4" name="Google Shape;8764;p76"/>
          <p:cNvGrpSpPr/>
          <p:nvPr/>
        </p:nvGrpSpPr>
        <p:grpSpPr>
          <a:xfrm>
            <a:off x="1958433" y="3885842"/>
            <a:ext cx="387681" cy="272572"/>
            <a:chOff x="3386036" y="1746339"/>
            <a:chExt cx="397907" cy="279762"/>
          </a:xfrm>
        </p:grpSpPr>
        <p:sp>
          <p:nvSpPr>
            <p:cNvPr id="8765" name="Google Shape;8765;p76"/>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76"/>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7" name="Google Shape;8767;p76"/>
          <p:cNvGrpSpPr/>
          <p:nvPr/>
        </p:nvGrpSpPr>
        <p:grpSpPr>
          <a:xfrm>
            <a:off x="2996130" y="3828288"/>
            <a:ext cx="387681" cy="387681"/>
            <a:chOff x="4417380" y="1687279"/>
            <a:chExt cx="397907" cy="397907"/>
          </a:xfrm>
        </p:grpSpPr>
        <p:sp>
          <p:nvSpPr>
            <p:cNvPr id="8768" name="Google Shape;8768;p76"/>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76"/>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0" name="Google Shape;8770;p76"/>
          <p:cNvGrpSpPr/>
          <p:nvPr/>
        </p:nvGrpSpPr>
        <p:grpSpPr>
          <a:xfrm>
            <a:off x="7942611" y="3308537"/>
            <a:ext cx="387661" cy="387661"/>
            <a:chOff x="2869999" y="1687279"/>
            <a:chExt cx="397887" cy="397887"/>
          </a:xfrm>
        </p:grpSpPr>
        <p:sp>
          <p:nvSpPr>
            <p:cNvPr id="8771" name="Google Shape;8771;p76"/>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76"/>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3" name="Google Shape;8773;p76"/>
          <p:cNvGrpSpPr/>
          <p:nvPr/>
        </p:nvGrpSpPr>
        <p:grpSpPr>
          <a:xfrm>
            <a:off x="2477718" y="3828664"/>
            <a:ext cx="386807" cy="386929"/>
            <a:chOff x="3902887" y="1687655"/>
            <a:chExt cx="397010" cy="397135"/>
          </a:xfrm>
        </p:grpSpPr>
        <p:sp>
          <p:nvSpPr>
            <p:cNvPr id="8774" name="Google Shape;8774;p76"/>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76"/>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6" name="Google Shape;8776;p76"/>
          <p:cNvGrpSpPr/>
          <p:nvPr/>
        </p:nvGrpSpPr>
        <p:grpSpPr>
          <a:xfrm>
            <a:off x="3515416" y="3828344"/>
            <a:ext cx="387681" cy="387681"/>
            <a:chOff x="4933458" y="1687279"/>
            <a:chExt cx="397907" cy="397907"/>
          </a:xfrm>
        </p:grpSpPr>
        <p:sp>
          <p:nvSpPr>
            <p:cNvPr id="8777" name="Google Shape;8777;p76"/>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76"/>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9" name="Google Shape;8779;p76"/>
          <p:cNvGrpSpPr/>
          <p:nvPr/>
        </p:nvGrpSpPr>
        <p:grpSpPr>
          <a:xfrm>
            <a:off x="6348367" y="3308537"/>
            <a:ext cx="387661" cy="387661"/>
            <a:chOff x="1379798" y="1723250"/>
            <a:chExt cx="397887" cy="397887"/>
          </a:xfrm>
        </p:grpSpPr>
        <p:sp>
          <p:nvSpPr>
            <p:cNvPr id="8780" name="Google Shape;8780;p7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7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7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7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4" name="Google Shape;8784;p76"/>
          <p:cNvGrpSpPr/>
          <p:nvPr/>
        </p:nvGrpSpPr>
        <p:grpSpPr>
          <a:xfrm>
            <a:off x="5286246" y="3308537"/>
            <a:ext cx="387681" cy="387661"/>
            <a:chOff x="266768" y="1721375"/>
            <a:chExt cx="397907" cy="397887"/>
          </a:xfrm>
        </p:grpSpPr>
        <p:sp>
          <p:nvSpPr>
            <p:cNvPr id="8785" name="Google Shape;8785;p7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7" name="Google Shape;8787;p76"/>
          <p:cNvGrpSpPr/>
          <p:nvPr/>
        </p:nvGrpSpPr>
        <p:grpSpPr>
          <a:xfrm>
            <a:off x="5817327" y="3308537"/>
            <a:ext cx="387641" cy="387661"/>
            <a:chOff x="864491" y="1723250"/>
            <a:chExt cx="397866" cy="397887"/>
          </a:xfrm>
        </p:grpSpPr>
        <p:sp>
          <p:nvSpPr>
            <p:cNvPr id="8788" name="Google Shape;8788;p7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7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7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91" name="Google Shape;8791;p76"/>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92" name="Google Shape;8792;p76"/>
          <p:cNvGrpSpPr/>
          <p:nvPr/>
        </p:nvGrpSpPr>
        <p:grpSpPr>
          <a:xfrm>
            <a:off x="7411672" y="3308924"/>
            <a:ext cx="387539" cy="386888"/>
            <a:chOff x="2408992" y="1722875"/>
            <a:chExt cx="397761" cy="397093"/>
          </a:xfrm>
        </p:grpSpPr>
        <p:sp>
          <p:nvSpPr>
            <p:cNvPr id="8793" name="Google Shape;8793;p7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7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5" name="Google Shape;8795;p76"/>
          <p:cNvGrpSpPr/>
          <p:nvPr/>
        </p:nvGrpSpPr>
        <p:grpSpPr>
          <a:xfrm>
            <a:off x="6584154" y="3827060"/>
            <a:ext cx="388966" cy="388966"/>
            <a:chOff x="1190625" y="238125"/>
            <a:chExt cx="5235075" cy="5235075"/>
          </a:xfrm>
        </p:grpSpPr>
        <p:sp>
          <p:nvSpPr>
            <p:cNvPr id="8796" name="Google Shape;8796;p7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7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8" name="Google Shape;8798;p76"/>
          <p:cNvGrpSpPr/>
          <p:nvPr/>
        </p:nvGrpSpPr>
        <p:grpSpPr>
          <a:xfrm>
            <a:off x="5592488" y="3828305"/>
            <a:ext cx="387641" cy="387641"/>
            <a:chOff x="7199196" y="1561258"/>
            <a:chExt cx="397866" cy="397866"/>
          </a:xfrm>
        </p:grpSpPr>
        <p:sp>
          <p:nvSpPr>
            <p:cNvPr id="8799" name="Google Shape;8799;p76"/>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76"/>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76"/>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02" name="Google Shape;8802;p76"/>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Shape 8806"/>
        <p:cNvGrpSpPr/>
        <p:nvPr/>
      </p:nvGrpSpPr>
      <p:grpSpPr>
        <a:xfrm>
          <a:off x="0" y="0"/>
          <a:ext cx="0" cy="0"/>
          <a:chOff x="0" y="0"/>
          <a:chExt cx="0" cy="0"/>
        </a:xfrm>
      </p:grpSpPr>
      <p:pic>
        <p:nvPicPr>
          <p:cNvPr id="8807" name="Google Shape;8807;p7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7"/>
          <p:cNvSpPr txBox="1">
            <a:spLocks noGrp="1"/>
          </p:cNvSpPr>
          <p:nvPr>
            <p:ph type="title" idx="6"/>
          </p:nvPr>
        </p:nvSpPr>
        <p:spPr>
          <a:xfrm>
            <a:off x="715050" y="358100"/>
            <a:ext cx="771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1. CONTEXTO &amp;</a:t>
            </a:r>
            <a:r>
              <a:rPr lang="es-CL" sz="1400" dirty="0"/>
              <a:t> MOTIVACIÓN</a:t>
            </a:r>
            <a:br>
              <a:rPr lang="es-CL" sz="1400" dirty="0"/>
            </a:br>
            <a:r>
              <a:rPr lang="es-CL" sz="1800" dirty="0">
                <a:solidFill>
                  <a:schemeClr val="accent3"/>
                </a:solidFill>
              </a:rPr>
              <a:t>TÍTULOS EN NETFLIX</a:t>
            </a:r>
          </a:p>
        </p:txBody>
      </p:sp>
      <p:sp>
        <p:nvSpPr>
          <p:cNvPr id="8" name="TextBox 7">
            <a:extLst>
              <a:ext uri="{FF2B5EF4-FFF2-40B4-BE49-F238E27FC236}">
                <a16:creationId xmlns:a16="http://schemas.microsoft.com/office/drawing/2014/main" id="{2825E1C8-1851-1E82-241D-51A424204395}"/>
              </a:ext>
            </a:extLst>
          </p:cNvPr>
          <p:cNvSpPr txBox="1"/>
          <p:nvPr/>
        </p:nvSpPr>
        <p:spPr>
          <a:xfrm>
            <a:off x="8717200" y="4784999"/>
            <a:ext cx="261610" cy="246221"/>
          </a:xfrm>
          <a:prstGeom prst="rect">
            <a:avLst/>
          </a:prstGeom>
          <a:noFill/>
        </p:spPr>
        <p:txBody>
          <a:bodyPr wrap="none" rtlCol="0">
            <a:spAutoFit/>
          </a:bodyPr>
          <a:lstStyle/>
          <a:p>
            <a:r>
              <a:rPr lang="en-US" sz="1000" dirty="0">
                <a:latin typeface="Raleway Medium" pitchFamily="2" charset="0"/>
              </a:rPr>
              <a:t>6</a:t>
            </a:r>
            <a:endParaRPr lang="es-CL" sz="1000" dirty="0">
              <a:latin typeface="Raleway Medium" pitchFamily="2" charset="0"/>
            </a:endParaRPr>
          </a:p>
        </p:txBody>
      </p:sp>
      <p:sp>
        <p:nvSpPr>
          <p:cNvPr id="12" name="TextBox 11">
            <a:extLst>
              <a:ext uri="{FF2B5EF4-FFF2-40B4-BE49-F238E27FC236}">
                <a16:creationId xmlns:a16="http://schemas.microsoft.com/office/drawing/2014/main" id="{277EAC49-78A2-BB29-317A-9E1E7FE548EB}"/>
              </a:ext>
            </a:extLst>
          </p:cNvPr>
          <p:cNvSpPr txBox="1"/>
          <p:nvPr/>
        </p:nvSpPr>
        <p:spPr>
          <a:xfrm>
            <a:off x="3972174" y="1460722"/>
            <a:ext cx="5267893" cy="1754326"/>
          </a:xfrm>
          <a:prstGeom prst="rect">
            <a:avLst/>
          </a:prstGeom>
          <a:noFill/>
        </p:spPr>
        <p:txBody>
          <a:bodyPr wrap="square">
            <a:spAutoFit/>
          </a:bodyPr>
          <a:lstStyle/>
          <a:p>
            <a:r>
              <a:rPr lang="en-US" dirty="0">
                <a:solidFill>
                  <a:schemeClr val="accent1"/>
                </a:solidFill>
                <a:latin typeface="Montserrat ExtraBold" panose="00000900000000000000" pitchFamily="2" charset="0"/>
              </a:rPr>
              <a:t>M</a:t>
            </a:r>
            <a:r>
              <a:rPr lang="es-CL" dirty="0">
                <a:solidFill>
                  <a:schemeClr val="accent1"/>
                </a:solidFill>
                <a:latin typeface="Montserrat ExtraBold" panose="00000900000000000000" pitchFamily="2" charset="0"/>
              </a:rPr>
              <a:t>ÁS DE </a:t>
            </a:r>
          </a:p>
          <a:p>
            <a:r>
              <a:rPr lang="es-CL" sz="2400" dirty="0">
                <a:solidFill>
                  <a:schemeClr val="accent3"/>
                </a:solidFill>
                <a:latin typeface="Montserrat ExtraBold" panose="00000900000000000000" pitchFamily="2" charset="0"/>
              </a:rPr>
              <a:t>3500 ETIQUETAS</a:t>
            </a:r>
          </a:p>
          <a:p>
            <a:r>
              <a:rPr lang="es-CL" dirty="0">
                <a:solidFill>
                  <a:schemeClr val="accent1"/>
                </a:solidFill>
                <a:latin typeface="Montserrat ExtraBold" panose="00000900000000000000" pitchFamily="2" charset="0"/>
              </a:rPr>
              <a:t>PARA ALREDEDOR DE</a:t>
            </a:r>
          </a:p>
          <a:p>
            <a:r>
              <a:rPr lang="es-CL" sz="2400" dirty="0">
                <a:solidFill>
                  <a:schemeClr val="accent3"/>
                </a:solidFill>
                <a:latin typeface="Montserrat ExtraBold" panose="00000900000000000000" pitchFamily="2" charset="0"/>
              </a:rPr>
              <a:t>30 NUEVOS TÍTULOS </a:t>
            </a:r>
          </a:p>
          <a:p>
            <a:r>
              <a:rPr lang="es-CL" dirty="0">
                <a:solidFill>
                  <a:schemeClr val="accent1"/>
                </a:solidFill>
                <a:latin typeface="Montserrat ExtraBold" panose="00000900000000000000" pitchFamily="2" charset="0"/>
              </a:rPr>
              <a:t>POR SEMANA</a:t>
            </a:r>
          </a:p>
          <a:p>
            <a:endParaRPr lang="es-CL" dirty="0">
              <a:solidFill>
                <a:schemeClr val="accent3"/>
              </a:solidFill>
              <a:latin typeface="Montserrat ExtraBold" panose="00000900000000000000" pitchFamily="2" charset="0"/>
            </a:endParaRPr>
          </a:p>
        </p:txBody>
      </p:sp>
      <p:sp>
        <p:nvSpPr>
          <p:cNvPr id="14" name="TextBox 13">
            <a:extLst>
              <a:ext uri="{FF2B5EF4-FFF2-40B4-BE49-F238E27FC236}">
                <a16:creationId xmlns:a16="http://schemas.microsoft.com/office/drawing/2014/main" id="{857AFB53-68A3-986C-BAAE-6F1386AD2A35}"/>
              </a:ext>
            </a:extLst>
          </p:cNvPr>
          <p:cNvSpPr txBox="1"/>
          <p:nvPr/>
        </p:nvSpPr>
        <p:spPr>
          <a:xfrm>
            <a:off x="3972174" y="2892266"/>
            <a:ext cx="4456776" cy="954107"/>
          </a:xfrm>
          <a:prstGeom prst="rect">
            <a:avLst/>
          </a:prstGeom>
          <a:noFill/>
        </p:spPr>
        <p:txBody>
          <a:bodyPr wrap="square">
            <a:spAutoFit/>
          </a:bodyPr>
          <a:lstStyle/>
          <a:p>
            <a:r>
              <a:rPr lang="es-CL" sz="2800" dirty="0">
                <a:solidFill>
                  <a:schemeClr val="accent6"/>
                </a:solidFill>
                <a:latin typeface="Montserrat ExtraBold" panose="00000900000000000000" pitchFamily="2" charset="0"/>
              </a:rPr>
              <a:t>105.000 ETIQUETADOS SEMANALES. </a:t>
            </a:r>
          </a:p>
        </p:txBody>
      </p:sp>
      <p:pic>
        <p:nvPicPr>
          <p:cNvPr id="15" name="Picture 2" descr="Logo de Netflix: la historia y el significado del logotipo, la marca y el  símbolo. | png, vector">
            <a:extLst>
              <a:ext uri="{FF2B5EF4-FFF2-40B4-BE49-F238E27FC236}">
                <a16:creationId xmlns:a16="http://schemas.microsoft.com/office/drawing/2014/main" id="{BF122D56-57FA-6C39-6FDB-863BFB5C1A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915" y="1768021"/>
            <a:ext cx="2857703" cy="160745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43BF8DE-3310-8E6F-CF7B-3CAC0B6F2AE2}"/>
              </a:ext>
            </a:extLst>
          </p:cNvPr>
          <p:cNvSpPr txBox="1"/>
          <p:nvPr/>
        </p:nvSpPr>
        <p:spPr>
          <a:xfrm>
            <a:off x="5990362" y="4845092"/>
            <a:ext cx="2726838" cy="307777"/>
          </a:xfrm>
          <a:prstGeom prst="rect">
            <a:avLst/>
          </a:prstGeom>
          <a:noFill/>
        </p:spPr>
        <p:txBody>
          <a:bodyPr wrap="square">
            <a:spAutoFit/>
          </a:bodyPr>
          <a:lstStyle/>
          <a:p>
            <a:r>
              <a:rPr lang="es-CL" i="1" u="sng" dirty="0">
                <a:solidFill>
                  <a:schemeClr val="bg1">
                    <a:lumMod val="50000"/>
                  </a:schemeClr>
                </a:solidFill>
                <a:latin typeface="Abadi Extra Light" panose="020B0204020104020204" pitchFamily="34" charset="0"/>
              </a:rPr>
              <a:t>https://www.whats-on-netflix.com/</a:t>
            </a:r>
          </a:p>
        </p:txBody>
      </p:sp>
    </p:spTree>
    <p:extLst>
      <p:ext uri="{BB962C8B-B14F-4D97-AF65-F5344CB8AC3E}">
        <p14:creationId xmlns:p14="http://schemas.microsoft.com/office/powerpoint/2010/main" val="3171900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down)">
                                      <p:cBhvr>
                                        <p:cTn id="7" dur="500"/>
                                        <p:tgtEl>
                                          <p:spTgt spid="12">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wipe(down)">
                                      <p:cBhvr>
                                        <p:cTn id="10" dur="500"/>
                                        <p:tgtEl>
                                          <p:spTgt spid="1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animEffect transition="in" filter="wipe(down)">
                                      <p:cBhvr>
                                        <p:cTn id="15" dur="500"/>
                                        <p:tgtEl>
                                          <p:spTgt spid="12">
                                            <p:txEl>
                                              <p:pRg st="2" end="2"/>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12">
                                            <p:txEl>
                                              <p:pRg st="3" end="3"/>
                                            </p:txEl>
                                          </p:spTgt>
                                        </p:tgtEl>
                                        <p:attrNameLst>
                                          <p:attrName>style.visibility</p:attrName>
                                        </p:attrNameLst>
                                      </p:cBhvr>
                                      <p:to>
                                        <p:strVal val="visible"/>
                                      </p:to>
                                    </p:set>
                                    <p:animEffect transition="in" filter="wipe(down)">
                                      <p:cBhvr>
                                        <p:cTn id="18" dur="500"/>
                                        <p:tgtEl>
                                          <p:spTgt spid="12">
                                            <p:txEl>
                                              <p:pRg st="3" end="3"/>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12">
                                            <p:txEl>
                                              <p:pRg st="4" end="4"/>
                                            </p:txEl>
                                          </p:spTgt>
                                        </p:tgtEl>
                                        <p:attrNameLst>
                                          <p:attrName>style.visibility</p:attrName>
                                        </p:attrNameLst>
                                      </p:cBhvr>
                                      <p:to>
                                        <p:strVal val="visible"/>
                                      </p:to>
                                    </p:set>
                                    <p:animEffect transition="in" filter="wipe(down)">
                                      <p:cBhvr>
                                        <p:cTn id="21" dur="500"/>
                                        <p:tgtEl>
                                          <p:spTgt spid="1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353"/>
        <p:cNvGrpSpPr/>
        <p:nvPr/>
      </p:nvGrpSpPr>
      <p:grpSpPr>
        <a:xfrm>
          <a:off x="0" y="0"/>
          <a:ext cx="0" cy="0"/>
          <a:chOff x="0" y="0"/>
          <a:chExt cx="0" cy="0"/>
        </a:xfrm>
      </p:grpSpPr>
      <p:sp>
        <p:nvSpPr>
          <p:cNvPr id="354" name="Google Shape;354;p37"/>
          <p:cNvSpPr txBox="1">
            <a:spLocks noGrp="1"/>
          </p:cNvSpPr>
          <p:nvPr>
            <p:ph type="title" idx="6"/>
          </p:nvPr>
        </p:nvSpPr>
        <p:spPr>
          <a:xfrm>
            <a:off x="715050" y="358100"/>
            <a:ext cx="771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1. CONTEXTO &amp;</a:t>
            </a:r>
            <a:r>
              <a:rPr lang="es-CL" sz="1400" dirty="0"/>
              <a:t> MOTIVACIÓN</a:t>
            </a:r>
            <a:br>
              <a:rPr lang="es-CL" sz="1400" dirty="0"/>
            </a:br>
            <a:r>
              <a:rPr lang="es-CL" sz="1800" dirty="0">
                <a:solidFill>
                  <a:schemeClr val="accent3"/>
                </a:solidFill>
              </a:rPr>
              <a:t>ARTÍCULOS DE WIKIPEDIA</a:t>
            </a:r>
          </a:p>
        </p:txBody>
      </p:sp>
      <p:pic>
        <p:nvPicPr>
          <p:cNvPr id="3074" name="Picture 2">
            <a:extLst>
              <a:ext uri="{FF2B5EF4-FFF2-40B4-BE49-F238E27FC236}">
                <a16:creationId xmlns:a16="http://schemas.microsoft.com/office/drawing/2014/main" id="{000B1DCB-21A4-7A2A-FA85-5E07F77862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3030" y="1481008"/>
            <a:ext cx="1742980" cy="236886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F4E0061-6E4F-63B1-8171-81D4D80F1F33}"/>
              </a:ext>
            </a:extLst>
          </p:cNvPr>
          <p:cNvSpPr txBox="1"/>
          <p:nvPr/>
        </p:nvSpPr>
        <p:spPr>
          <a:xfrm>
            <a:off x="1268427" y="3640911"/>
            <a:ext cx="1212186" cy="30777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 dirty="0">
                <a:latin typeface="Raleway Medium" pitchFamily="2" charset="0"/>
              </a:rPr>
              <a:t>Alan Turing</a:t>
            </a:r>
          </a:p>
        </p:txBody>
      </p:sp>
      <p:sp>
        <p:nvSpPr>
          <p:cNvPr id="16" name="TextBox 15">
            <a:extLst>
              <a:ext uri="{FF2B5EF4-FFF2-40B4-BE49-F238E27FC236}">
                <a16:creationId xmlns:a16="http://schemas.microsoft.com/office/drawing/2014/main" id="{A243E19D-A426-5A03-EFF1-0D0DDF10B48F}"/>
              </a:ext>
            </a:extLst>
          </p:cNvPr>
          <p:cNvSpPr txBox="1"/>
          <p:nvPr/>
        </p:nvSpPr>
        <p:spPr>
          <a:xfrm>
            <a:off x="2847368" y="1481008"/>
            <a:ext cx="4148517" cy="1670329"/>
          </a:xfrm>
          <a:prstGeom prst="rect">
            <a:avLst/>
          </a:prstGeom>
          <a:noFill/>
        </p:spPr>
        <p:txBody>
          <a:bodyPr wrap="square">
            <a:spAutoFit/>
          </a:bodyPr>
          <a:lstStyle/>
          <a:p>
            <a:pPr>
              <a:lnSpc>
                <a:spcPct val="150000"/>
              </a:lnSpc>
            </a:pPr>
            <a:r>
              <a:rPr lang="en" dirty="0">
                <a:latin typeface="Raleway Medium" pitchFamily="2" charset="0"/>
              </a:rPr>
              <a:t>¿Qué podemos decir de Alan Turing?</a:t>
            </a:r>
          </a:p>
          <a:p>
            <a:pPr marL="285750" indent="-285750">
              <a:lnSpc>
                <a:spcPct val="150000"/>
              </a:lnSpc>
              <a:buFontTx/>
              <a:buChar char="-"/>
            </a:pPr>
            <a:r>
              <a:rPr lang="en" dirty="0">
                <a:latin typeface="Raleway Medium" pitchFamily="2" charset="0"/>
              </a:rPr>
              <a:t>Hombre</a:t>
            </a:r>
          </a:p>
          <a:p>
            <a:pPr marL="285750" indent="-285750">
              <a:lnSpc>
                <a:spcPct val="150000"/>
              </a:lnSpc>
              <a:buFontTx/>
              <a:buChar char="-"/>
            </a:pPr>
            <a:r>
              <a:rPr lang="en" dirty="0">
                <a:latin typeface="Raleway Medium" pitchFamily="2" charset="0"/>
              </a:rPr>
              <a:t>Pionero de la Computación</a:t>
            </a:r>
          </a:p>
          <a:p>
            <a:pPr marL="285750" indent="-285750">
              <a:lnSpc>
                <a:spcPct val="150000"/>
              </a:lnSpc>
              <a:buFontTx/>
              <a:buChar char="-"/>
            </a:pPr>
            <a:r>
              <a:rPr lang="en" dirty="0">
                <a:latin typeface="Raleway Medium" pitchFamily="2" charset="0"/>
              </a:rPr>
              <a:t>Heroe de Guerra Británico</a:t>
            </a:r>
          </a:p>
          <a:p>
            <a:pPr marL="285750" indent="-285750">
              <a:lnSpc>
                <a:spcPct val="150000"/>
              </a:lnSpc>
              <a:buFontTx/>
              <a:buChar char="-"/>
            </a:pPr>
            <a:r>
              <a:rPr lang="en" dirty="0">
                <a:latin typeface="Raleway Medium" pitchFamily="2" charset="0"/>
              </a:rPr>
              <a:t>Procesado por leyes antihomosexuales</a:t>
            </a:r>
          </a:p>
        </p:txBody>
      </p:sp>
      <p:sp>
        <p:nvSpPr>
          <p:cNvPr id="17" name="TextBox 16">
            <a:extLst>
              <a:ext uri="{FF2B5EF4-FFF2-40B4-BE49-F238E27FC236}">
                <a16:creationId xmlns:a16="http://schemas.microsoft.com/office/drawing/2014/main" id="{A0481F67-8E43-1961-789C-E8396FE688B7}"/>
              </a:ext>
            </a:extLst>
          </p:cNvPr>
          <p:cNvSpPr txBox="1"/>
          <p:nvPr/>
        </p:nvSpPr>
        <p:spPr>
          <a:xfrm>
            <a:off x="5750520" y="4835723"/>
            <a:ext cx="4701540" cy="307777"/>
          </a:xfrm>
          <a:prstGeom prst="rect">
            <a:avLst/>
          </a:prstGeom>
          <a:noFill/>
        </p:spPr>
        <p:txBody>
          <a:bodyPr wrap="square">
            <a:spAutoFit/>
          </a:bodyPr>
          <a:lstStyle/>
          <a:p>
            <a:r>
              <a:rPr lang="es-CL" i="1" dirty="0">
                <a:solidFill>
                  <a:schemeClr val="accent2"/>
                </a:solidFill>
                <a:latin typeface="Abadi Extra Light" panose="020B0204020104020204" pitchFamily="34" charset="0"/>
                <a:hlinkClick r:id="rId4"/>
              </a:rPr>
              <a:t>https://en.wikipedia.org/wiki/Alan_Turing</a:t>
            </a:r>
            <a:endParaRPr lang="es-CL" i="1" dirty="0">
              <a:solidFill>
                <a:schemeClr val="accent2"/>
              </a:solidFill>
              <a:latin typeface="Abadi Extra Light" panose="020B0204020104020204" pitchFamily="34" charset="0"/>
            </a:endParaRPr>
          </a:p>
        </p:txBody>
      </p:sp>
      <p:pic>
        <p:nvPicPr>
          <p:cNvPr id="19" name="Picture 18">
            <a:extLst>
              <a:ext uri="{FF2B5EF4-FFF2-40B4-BE49-F238E27FC236}">
                <a16:creationId xmlns:a16="http://schemas.microsoft.com/office/drawing/2014/main" id="{80AB4D81-42FD-7685-F889-742BE532B888}"/>
              </a:ext>
            </a:extLst>
          </p:cNvPr>
          <p:cNvPicPr>
            <a:picLocks noChangeAspect="1"/>
          </p:cNvPicPr>
          <p:nvPr/>
        </p:nvPicPr>
        <p:blipFill>
          <a:blip r:embed="rId5"/>
          <a:stretch>
            <a:fillRect/>
          </a:stretch>
        </p:blipFill>
        <p:spPr>
          <a:xfrm>
            <a:off x="2877848" y="1569232"/>
            <a:ext cx="4706793" cy="2091908"/>
          </a:xfrm>
          <a:prstGeom prst="rect">
            <a:avLst/>
          </a:prstGeom>
        </p:spPr>
      </p:pic>
      <p:sp>
        <p:nvSpPr>
          <p:cNvPr id="8" name="TextBox 7">
            <a:extLst>
              <a:ext uri="{FF2B5EF4-FFF2-40B4-BE49-F238E27FC236}">
                <a16:creationId xmlns:a16="http://schemas.microsoft.com/office/drawing/2014/main" id="{4DC6C890-359C-D21E-88E8-BBEC2FDC0E87}"/>
              </a:ext>
            </a:extLst>
          </p:cNvPr>
          <p:cNvSpPr txBox="1"/>
          <p:nvPr/>
        </p:nvSpPr>
        <p:spPr>
          <a:xfrm>
            <a:off x="8717200" y="4784999"/>
            <a:ext cx="255198" cy="246221"/>
          </a:xfrm>
          <a:prstGeom prst="rect">
            <a:avLst/>
          </a:prstGeom>
          <a:noFill/>
        </p:spPr>
        <p:txBody>
          <a:bodyPr wrap="none" rtlCol="0">
            <a:spAutoFit/>
          </a:bodyPr>
          <a:lstStyle/>
          <a:p>
            <a:r>
              <a:rPr lang="en-US" sz="1000" dirty="0">
                <a:latin typeface="Raleway Medium" pitchFamily="2" charset="0"/>
              </a:rPr>
              <a:t>5</a:t>
            </a:r>
            <a:endParaRPr lang="es-CL" sz="1000" dirty="0">
              <a:latin typeface="Raleway Medium" pitchFamily="2" charset="0"/>
            </a:endParaRPr>
          </a:p>
        </p:txBody>
      </p:sp>
    </p:spTree>
    <p:extLst>
      <p:ext uri="{BB962C8B-B14F-4D97-AF65-F5344CB8AC3E}">
        <p14:creationId xmlns:p14="http://schemas.microsoft.com/office/powerpoint/2010/main" val="1589780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
                                            <p:txEl>
                                              <p:pRg st="0" end="0"/>
                                            </p:txEl>
                                          </p:spTgt>
                                        </p:tgtEl>
                                        <p:attrNameLst>
                                          <p:attrName>style.visibility</p:attrName>
                                        </p:attrNameLst>
                                      </p:cBhvr>
                                      <p:to>
                                        <p:strVal val="visible"/>
                                      </p:to>
                                    </p:set>
                                    <p:animEffect transition="in" filter="fade">
                                      <p:cBhvr>
                                        <p:cTn id="18" dur="500"/>
                                        <p:tgtEl>
                                          <p:spTgt spid="16">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
                                            <p:txEl>
                                              <p:pRg st="1" end="1"/>
                                            </p:txEl>
                                          </p:spTgt>
                                        </p:tgtEl>
                                        <p:attrNameLst>
                                          <p:attrName>style.visibility</p:attrName>
                                        </p:attrNameLst>
                                      </p:cBhvr>
                                      <p:to>
                                        <p:strVal val="visible"/>
                                      </p:to>
                                    </p:set>
                                    <p:animEffect transition="in" filter="fade">
                                      <p:cBhvr>
                                        <p:cTn id="23" dur="500"/>
                                        <p:tgtEl>
                                          <p:spTgt spid="16">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6">
                                            <p:txEl>
                                              <p:pRg st="2" end="2"/>
                                            </p:txEl>
                                          </p:spTgt>
                                        </p:tgtEl>
                                        <p:attrNameLst>
                                          <p:attrName>style.visibility</p:attrName>
                                        </p:attrNameLst>
                                      </p:cBhvr>
                                      <p:to>
                                        <p:strVal val="visible"/>
                                      </p:to>
                                    </p:set>
                                    <p:animEffect transition="in" filter="fade">
                                      <p:cBhvr>
                                        <p:cTn id="28" dur="500"/>
                                        <p:tgtEl>
                                          <p:spTgt spid="16">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6">
                                            <p:txEl>
                                              <p:pRg st="3" end="3"/>
                                            </p:txEl>
                                          </p:spTgt>
                                        </p:tgtEl>
                                        <p:attrNameLst>
                                          <p:attrName>style.visibility</p:attrName>
                                        </p:attrNameLst>
                                      </p:cBhvr>
                                      <p:to>
                                        <p:strVal val="visible"/>
                                      </p:to>
                                    </p:set>
                                    <p:animEffect transition="in" filter="fade">
                                      <p:cBhvr>
                                        <p:cTn id="33" dur="500"/>
                                        <p:tgtEl>
                                          <p:spTgt spid="16">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6">
                                            <p:txEl>
                                              <p:pRg st="4" end="4"/>
                                            </p:txEl>
                                          </p:spTgt>
                                        </p:tgtEl>
                                        <p:attrNameLst>
                                          <p:attrName>style.visibility</p:attrName>
                                        </p:attrNameLst>
                                      </p:cBhvr>
                                      <p:to>
                                        <p:strVal val="visible"/>
                                      </p:to>
                                    </p:set>
                                    <p:animEffect transition="in" filter="fade">
                                      <p:cBhvr>
                                        <p:cTn id="38" dur="500"/>
                                        <p:tgtEl>
                                          <p:spTgt spid="16">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p:bldLst>
  </p:timing>
</p:sld>
</file>

<file path=ppt/theme/theme1.xml><?xml version="1.0" encoding="utf-8"?>
<a:theme xmlns:a="http://schemas.openxmlformats.org/drawingml/2006/main" name="CSimple Professional Virtual Meeting by Slidesgo">
  <a:themeElements>
    <a:clrScheme name="Simple Light">
      <a:dk1>
        <a:srgbClr val="000000"/>
      </a:dk1>
      <a:lt1>
        <a:srgbClr val="FFFFFF"/>
      </a:lt1>
      <a:dk2>
        <a:srgbClr val="FFFDFD"/>
      </a:dk2>
      <a:lt2>
        <a:srgbClr val="606060"/>
      </a:lt2>
      <a:accent1>
        <a:srgbClr val="323366"/>
      </a:accent1>
      <a:accent2>
        <a:srgbClr val="004F83"/>
      </a:accent2>
      <a:accent3>
        <a:srgbClr val="FAB403"/>
      </a:accent3>
      <a:accent4>
        <a:srgbClr val="FABE75"/>
      </a:accent4>
      <a:accent5>
        <a:srgbClr val="00373D"/>
      </a:accent5>
      <a:accent6>
        <a:srgbClr val="00929B"/>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5584</TotalTime>
  <Words>3543</Words>
  <Application>Microsoft Office PowerPoint</Application>
  <PresentationFormat>On-screen Show (16:9)</PresentationFormat>
  <Paragraphs>738</Paragraphs>
  <Slides>74</Slides>
  <Notes>74</Notes>
  <HiddenSlides>22</HiddenSlides>
  <MMClips>0</MMClips>
  <ScaleCrop>false</ScaleCrop>
  <HeadingPairs>
    <vt:vector size="6" baseType="variant">
      <vt:variant>
        <vt:lpstr>Fonts Used</vt:lpstr>
      </vt:variant>
      <vt:variant>
        <vt:i4>17</vt:i4>
      </vt:variant>
      <vt:variant>
        <vt:lpstr>Theme</vt:lpstr>
      </vt:variant>
      <vt:variant>
        <vt:i4>2</vt:i4>
      </vt:variant>
      <vt:variant>
        <vt:lpstr>Slide Titles</vt:lpstr>
      </vt:variant>
      <vt:variant>
        <vt:i4>74</vt:i4>
      </vt:variant>
    </vt:vector>
  </HeadingPairs>
  <TitlesOfParts>
    <vt:vector size="93" baseType="lpstr">
      <vt:lpstr>Wingdings</vt:lpstr>
      <vt:lpstr>Abadi Extra Light</vt:lpstr>
      <vt:lpstr>Bebas Neue</vt:lpstr>
      <vt:lpstr>Montserrat</vt:lpstr>
      <vt:lpstr>Raleway Medium</vt:lpstr>
      <vt:lpstr>Amatic SC</vt:lpstr>
      <vt:lpstr>Calibri</vt:lpstr>
      <vt:lpstr>Raleway</vt:lpstr>
      <vt:lpstr>Open Sans</vt:lpstr>
      <vt:lpstr>Red Hat Text</vt:lpstr>
      <vt:lpstr>Proxima Nova Semibold</vt:lpstr>
      <vt:lpstr>Roboto Medium</vt:lpstr>
      <vt:lpstr>Proxima Nova</vt:lpstr>
      <vt:lpstr>Arial</vt:lpstr>
      <vt:lpstr>Montserrat ExtraBold</vt:lpstr>
      <vt:lpstr>Ramabhadra</vt:lpstr>
      <vt:lpstr>Roboto Condensed Light</vt:lpstr>
      <vt:lpstr>CSimple Professional Virtual Meeting by Slidesgo</vt:lpstr>
      <vt:lpstr>Slidesgo Final Pages</vt:lpstr>
      <vt:lpstr>CLASIFICACIÓN MULTIETIQUETA: TÉCNICAS Y DESAFÍOS</vt:lpstr>
      <vt:lpstr>CONTEXTO Y MOTIVACIÓN</vt:lpstr>
      <vt:lpstr>CONTEXTO &amp; MOTIVACIÓN</vt:lpstr>
      <vt:lpstr>1. CONTEXTO &amp; MOTIVACIÓN TIPOS DE CLASIFICACIÓN</vt:lpstr>
      <vt:lpstr>1. CONTEXTO &amp; MOTIVACIÓN TIPOS DE CLASIFICACIÓN</vt:lpstr>
      <vt:lpstr>1. CONTEXTO &amp; MOTIVACIÓN TÍTULOS EN NETFLIX</vt:lpstr>
      <vt:lpstr>1. CONTEXTO &amp; MOTIVACIÓN TÍTULOS EN NETFLIX</vt:lpstr>
      <vt:lpstr>1. CONTEXTO &amp; MOTIVACIÓN TÍTULOS EN NETFLIX</vt:lpstr>
      <vt:lpstr>1. CONTEXTO &amp; MOTIVACIÓN ARTÍCULOS DE WIKIPEDIA</vt:lpstr>
      <vt:lpstr>1. CONTEXTO &amp; MOTIVACIÓN ARTÍCULOS DE WIKIPEDIA</vt:lpstr>
      <vt:lpstr>— Chi-Kuan et al., 2017</vt:lpstr>
      <vt:lpstr>CATEGORÍAS DE MLC</vt:lpstr>
      <vt:lpstr>2. CATEGORÍAS DE MLC ESQUEMA GENERAL</vt:lpstr>
      <vt:lpstr>2. CATEGORÍAS DE MLC ESQUEMA GENERAL</vt:lpstr>
      <vt:lpstr>PowerPoint Presentation</vt:lpstr>
      <vt:lpstr>2. CATEGORÍAS DE MLC ESQUEMA GENERAL</vt:lpstr>
      <vt:lpstr>PowerPoint Presentation</vt:lpstr>
      <vt:lpstr>PowerPoint Presentation</vt:lpstr>
      <vt:lpstr>PowerPoint Presentation</vt:lpstr>
      <vt:lpstr>PowerPoint Presentation</vt:lpstr>
      <vt:lpstr>PowerPoint Presentation</vt:lpstr>
      <vt:lpstr>PowerPoint Presentation</vt:lpstr>
      <vt:lpstr>2. CATEGORÍAS DE MLC ESQUEMA GENERAL</vt:lpstr>
      <vt:lpstr>PowerPoint Presentation</vt:lpstr>
      <vt:lpstr>2. CATEGORÍAS DE MLC ESQUEMA GENERAL</vt:lpstr>
      <vt:lpstr>PowerPoint Presentation</vt:lpstr>
      <vt:lpstr>2. CATEGORÍAS DE MLC ESQUEMA GENERAL</vt:lpstr>
      <vt:lpstr>TÉCNICAS PARA MLC</vt:lpstr>
      <vt:lpstr>3. TÉCNICAS PARA MLC DESAFÍOS A CONSIDERAR</vt:lpstr>
      <vt:lpstr>3. TÉCNICAS PARA MLC MÉTODOS ONE-VS-ALL (OVA)</vt:lpstr>
      <vt:lpstr>3. TÉCNICAS PARA MLC MÉTODOS ONE-VS-ALL (OVA) BINARY RELEVANCE</vt:lpstr>
      <vt:lpstr>3. TÉCNICAS PARA MLC MÉTODOS ONE-VS-ALL (OVA) CLASSIFIER CHAIN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DEEP LEARNING MLC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CIERRE Y DISCUSIÓN</vt:lpstr>
      <vt:lpstr>PowerPoint Presentation</vt:lpstr>
      <vt:lpstr>CLASIFICACIÓN MULTIETIQUETA: TÉCNICAS Y DESAFÍOS</vt:lpstr>
      <vt:lpstr>3. TÉCNICAS PARA MLC DESAFÍOS A CONSIDERAR</vt:lpstr>
      <vt:lpstr>THANKS!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CLASIFICACIÓN MULTIETIQUETA</dc:title>
  <dc:creator>Matias Vergara S.</dc:creator>
  <cp:lastModifiedBy>Matías Jesús Vergara Silva (matiasvergara)</cp:lastModifiedBy>
  <cp:revision>26</cp:revision>
  <dcterms:modified xsi:type="dcterms:W3CDTF">2022-08-04T15:24:55Z</dcterms:modified>
</cp:coreProperties>
</file>